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86" r:id="rId6"/>
    <p:sldId id="262" r:id="rId7"/>
    <p:sldId id="287" r:id="rId8"/>
    <p:sldId id="263" r:id="rId9"/>
    <p:sldId id="288" r:id="rId10"/>
    <p:sldId id="264" r:id="rId11"/>
    <p:sldId id="289" r:id="rId12"/>
    <p:sldId id="290" r:id="rId13"/>
    <p:sldId id="278" r:id="rId14"/>
    <p:sldId id="27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31580E-6F2C-426F-B2C9-CEBB255334F0}">
  <a:tblStyle styleId="{FA31580E-6F2C-426F-B2C9-CEBB25533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21" autoAdjust="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579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88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10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70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8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6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65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1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86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17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96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60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4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49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5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ia.ugal.ro/" TargetMode="External"/><Relationship Id="rId4" Type="http://schemas.openxmlformats.org/officeDocument/2006/relationships/hyperlink" Target="http://www.ugal.r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64671" y="3740404"/>
            <a:ext cx="6058800" cy="7318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Presentation Title</a:t>
            </a:r>
            <a:endParaRPr sz="2000" dirty="0"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19" y="3925430"/>
            <a:ext cx="731520" cy="731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34819"/>
              </p:ext>
            </p:extLst>
          </p:nvPr>
        </p:nvGraphicFramePr>
        <p:xfrm>
          <a:off x="90234" y="-11439"/>
          <a:ext cx="4481766" cy="9076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60" dirty="0">
                          <a:effectLst/>
                        </a:rPr>
                        <a:t>MINISTERUL EDUCAȚIEI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spc="60" dirty="0">
                          <a:effectLst/>
                        </a:rPr>
                        <a:t>UNIVERSITATEA „DUNĂREA DE JOS” DIN GALAȚI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spc="60">
                          <a:effectLst/>
                        </a:rPr>
                        <a:t>FACULTATEA ȘTIINȚA ȘI INGINERIA ALIMENTELOR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u="sng" spc="60" dirty="0">
                          <a:effectLst/>
                          <a:hlinkClick r:id="rId4"/>
                        </a:rPr>
                        <a:t>www.ugal.ro</a:t>
                      </a:r>
                      <a:r>
                        <a:rPr lang="fr-FR" sz="1200" b="1" spc="60" dirty="0">
                          <a:effectLst/>
                        </a:rPr>
                        <a:t>, </a:t>
                      </a:r>
                      <a:r>
                        <a:rPr lang="fr-FR" sz="1200" b="1" u="sng" spc="60" dirty="0">
                          <a:effectLst/>
                          <a:hlinkClick r:id="rId5"/>
                        </a:rPr>
                        <a:t>www.sia.ugal.ro</a:t>
                      </a:r>
                      <a:r>
                        <a:rPr lang="fr-FR" sz="1200" b="1" spc="60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5378" y="3124850"/>
            <a:ext cx="5160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Roboto"/>
              </a:rPr>
              <a:t>STUDENT SCIENTIFIC COMMUNICATION</a:t>
            </a:r>
            <a:r>
              <a:rPr lang="ro-RO" b="1" dirty="0">
                <a:latin typeface="Roboto"/>
              </a:rPr>
              <a:t>S</a:t>
            </a:r>
            <a:r>
              <a:rPr lang="en-US" b="1" dirty="0">
                <a:latin typeface="Roboto"/>
              </a:rPr>
              <a:t> SESSION</a:t>
            </a:r>
            <a:r>
              <a:rPr lang="ro-RO" b="1" dirty="0">
                <a:latin typeface="Roboto"/>
              </a:rPr>
              <a:t>, 202</a:t>
            </a:r>
            <a:r>
              <a:rPr lang="en-US" b="1" dirty="0">
                <a:latin typeface="Roboto"/>
              </a:rPr>
              <a:t>1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55378" y="3432627"/>
            <a:ext cx="634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i="1" dirty="0">
                <a:solidFill>
                  <a:schemeClr val="bg1"/>
                </a:solidFill>
                <a:latin typeface="Rodoto"/>
                <a:ea typeface="Calibri" panose="020F0502020204030204" pitchFamily="34" charset="0"/>
                <a:cs typeface="Arial" panose="020B0604020202020204" pitchFamily="34" charset="0"/>
              </a:rPr>
              <a:t>Sustainable Foods for a Safety Future: A Healthy and Quality Life Vision</a:t>
            </a:r>
            <a:endParaRPr lang="en-US" dirty="0">
              <a:solidFill>
                <a:schemeClr val="bg1"/>
              </a:solidFill>
              <a:latin typeface="Rodoto"/>
            </a:endParaRPr>
          </a:p>
        </p:txBody>
      </p:sp>
      <p:sp>
        <p:nvSpPr>
          <p:cNvPr id="7" name="Google Shape;158;p13"/>
          <p:cNvSpPr txBox="1">
            <a:spLocks/>
          </p:cNvSpPr>
          <p:nvPr/>
        </p:nvSpPr>
        <p:spPr>
          <a:xfrm>
            <a:off x="664671" y="4139738"/>
            <a:ext cx="6058800" cy="73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Authors: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RESULTS and DISCUSSION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1" name="Picture 10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550" y="1659071"/>
            <a:ext cx="4833005" cy="2715600"/>
          </a:xfrm>
        </p:spPr>
        <p:txBody>
          <a:bodyPr/>
          <a:lstStyle/>
          <a:p>
            <a:r>
              <a:rPr lang="ro-RO" dirty="0">
                <a:solidFill>
                  <a:srgbClr val="FF0000"/>
                </a:solidFill>
              </a:rPr>
              <a:t>Insert your data and explanations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49"/>
            <a:ext cx="4969500" cy="99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CONCLUSION and PERSPECTIVES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5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6468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conclude  - max 2 slides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5877193" y="913607"/>
            <a:ext cx="3161087" cy="4041993"/>
            <a:chOff x="3846000" y="639337"/>
            <a:chExt cx="4500000" cy="5718500"/>
          </a:xfrm>
        </p:grpSpPr>
        <p:grpSp>
          <p:nvGrpSpPr>
            <p:cNvPr id="16" name="Group 60"/>
            <p:cNvGrpSpPr/>
            <p:nvPr/>
          </p:nvGrpSpPr>
          <p:grpSpPr>
            <a:xfrm>
              <a:off x="3846000" y="639337"/>
              <a:ext cx="3790772" cy="5718500"/>
              <a:chOff x="4975570" y="1089145"/>
              <a:chExt cx="2855156" cy="4307094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grpSp>
            <p:nvGrpSpPr>
              <p:cNvPr id="63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64" name="Rectangle 63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14000"/>
                      </a:schemeClr>
                    </a:gs>
                    <a:gs pos="67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ln w="381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17" name="Group 62"/>
            <p:cNvGrpSpPr/>
            <p:nvPr/>
          </p:nvGrpSpPr>
          <p:grpSpPr>
            <a:xfrm>
              <a:off x="6083516" y="2599327"/>
              <a:ext cx="2262484" cy="2483861"/>
              <a:chOff x="6688347" y="3111313"/>
              <a:chExt cx="1787787" cy="1962717"/>
            </a:xfrm>
          </p:grpSpPr>
          <p:sp>
            <p:nvSpPr>
              <p:cNvPr id="36" name="Rectangle 1"/>
              <p:cNvSpPr/>
              <p:nvPr/>
            </p:nvSpPr>
            <p:spPr>
              <a:xfrm rot="275548" flipH="1">
                <a:off x="6688347" y="4870040"/>
                <a:ext cx="1787787" cy="200285"/>
              </a:xfrm>
              <a:custGeom>
                <a:avLst/>
                <a:gdLst>
                  <a:gd name="connsiteX0" fmla="*/ 0 w 3550722"/>
                  <a:gd name="connsiteY0" fmla="*/ 0 h 1484416"/>
                  <a:gd name="connsiteX1" fmla="*/ 3550722 w 3550722"/>
                  <a:gd name="connsiteY1" fmla="*/ 0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0 h 1484416"/>
                  <a:gd name="connsiteX1" fmla="*/ 2137558 w 3550722"/>
                  <a:gd name="connsiteY1" fmla="*/ 0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30924 h 1515340"/>
                  <a:gd name="connsiteX1" fmla="*/ 2745163 w 3550722"/>
                  <a:gd name="connsiteY1" fmla="*/ 0 h 1515340"/>
                  <a:gd name="connsiteX2" fmla="*/ 3550722 w 3550722"/>
                  <a:gd name="connsiteY2" fmla="*/ 1515340 h 1515340"/>
                  <a:gd name="connsiteX3" fmla="*/ 0 w 3550722"/>
                  <a:gd name="connsiteY3" fmla="*/ 1515340 h 1515340"/>
                  <a:gd name="connsiteX4" fmla="*/ 0 w 3550722"/>
                  <a:gd name="connsiteY4" fmla="*/ 30924 h 1515340"/>
                  <a:gd name="connsiteX0" fmla="*/ 0 w 3550722"/>
                  <a:gd name="connsiteY0" fmla="*/ 0 h 1484416"/>
                  <a:gd name="connsiteX1" fmla="*/ 2761167 w 3550722"/>
                  <a:gd name="connsiteY1" fmla="*/ 4253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3335 h 1497751"/>
                  <a:gd name="connsiteX1" fmla="*/ 2769170 w 3550722"/>
                  <a:gd name="connsiteY1" fmla="*/ 0 h 1497751"/>
                  <a:gd name="connsiteX2" fmla="*/ 3550722 w 3550722"/>
                  <a:gd name="connsiteY2" fmla="*/ 1497751 h 1497751"/>
                  <a:gd name="connsiteX3" fmla="*/ 0 w 3550722"/>
                  <a:gd name="connsiteY3" fmla="*/ 1497751 h 1497751"/>
                  <a:gd name="connsiteX4" fmla="*/ 0 w 3550722"/>
                  <a:gd name="connsiteY4" fmla="*/ 13335 h 1497751"/>
                  <a:gd name="connsiteX0" fmla="*/ 0 w 3550722"/>
                  <a:gd name="connsiteY0" fmla="*/ 1609 h 1486025"/>
                  <a:gd name="connsiteX1" fmla="*/ 2769170 w 3550722"/>
                  <a:gd name="connsiteY1" fmla="*/ 0 h 1486025"/>
                  <a:gd name="connsiteX2" fmla="*/ 3550722 w 3550722"/>
                  <a:gd name="connsiteY2" fmla="*/ 1486025 h 1486025"/>
                  <a:gd name="connsiteX3" fmla="*/ 0 w 3550722"/>
                  <a:gd name="connsiteY3" fmla="*/ 1486025 h 1486025"/>
                  <a:gd name="connsiteX4" fmla="*/ 0 w 3550722"/>
                  <a:gd name="connsiteY4" fmla="*/ 1609 h 1486025"/>
                  <a:gd name="connsiteX0" fmla="*/ 0 w 3550722"/>
                  <a:gd name="connsiteY0" fmla="*/ 0 h 1484416"/>
                  <a:gd name="connsiteX1" fmla="*/ 2793178 w 3550722"/>
                  <a:gd name="connsiteY1" fmla="*/ 15979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3335 h 1497751"/>
                  <a:gd name="connsiteX1" fmla="*/ 2785176 w 3550722"/>
                  <a:gd name="connsiteY1" fmla="*/ 0 h 1497751"/>
                  <a:gd name="connsiteX2" fmla="*/ 3550722 w 3550722"/>
                  <a:gd name="connsiteY2" fmla="*/ 1497751 h 1497751"/>
                  <a:gd name="connsiteX3" fmla="*/ 0 w 3550722"/>
                  <a:gd name="connsiteY3" fmla="*/ 1497751 h 1497751"/>
                  <a:gd name="connsiteX4" fmla="*/ 0 w 3550722"/>
                  <a:gd name="connsiteY4" fmla="*/ 13335 h 1497751"/>
                  <a:gd name="connsiteX0" fmla="*/ 0 w 3550722"/>
                  <a:gd name="connsiteY0" fmla="*/ 0 h 1484416"/>
                  <a:gd name="connsiteX1" fmla="*/ 2785176 w 3550722"/>
                  <a:gd name="connsiteY1" fmla="*/ 4253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3335 h 1497751"/>
                  <a:gd name="connsiteX1" fmla="*/ 2793179 w 3550722"/>
                  <a:gd name="connsiteY1" fmla="*/ 0 h 1497751"/>
                  <a:gd name="connsiteX2" fmla="*/ 3550722 w 3550722"/>
                  <a:gd name="connsiteY2" fmla="*/ 1497751 h 1497751"/>
                  <a:gd name="connsiteX3" fmla="*/ 0 w 3550722"/>
                  <a:gd name="connsiteY3" fmla="*/ 1497751 h 1497751"/>
                  <a:gd name="connsiteX4" fmla="*/ 0 w 3550722"/>
                  <a:gd name="connsiteY4" fmla="*/ 13335 h 1497751"/>
                  <a:gd name="connsiteX0" fmla="*/ 0 w 3550722"/>
                  <a:gd name="connsiteY0" fmla="*/ 0 h 1484416"/>
                  <a:gd name="connsiteX1" fmla="*/ 2777175 w 3550722"/>
                  <a:gd name="connsiteY1" fmla="*/ 10116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7473 h 1491889"/>
                  <a:gd name="connsiteX1" fmla="*/ 2777175 w 3550722"/>
                  <a:gd name="connsiteY1" fmla="*/ 0 h 1491889"/>
                  <a:gd name="connsiteX2" fmla="*/ 3550722 w 3550722"/>
                  <a:gd name="connsiteY2" fmla="*/ 1491889 h 1491889"/>
                  <a:gd name="connsiteX3" fmla="*/ 0 w 3550722"/>
                  <a:gd name="connsiteY3" fmla="*/ 1491889 h 1491889"/>
                  <a:gd name="connsiteX4" fmla="*/ 0 w 3550722"/>
                  <a:gd name="connsiteY4" fmla="*/ 7473 h 1491889"/>
                  <a:gd name="connsiteX0" fmla="*/ 0 w 3550722"/>
                  <a:gd name="connsiteY0" fmla="*/ 13336 h 1497752"/>
                  <a:gd name="connsiteX1" fmla="*/ 2713155 w 3550722"/>
                  <a:gd name="connsiteY1" fmla="*/ 0 h 1497752"/>
                  <a:gd name="connsiteX2" fmla="*/ 3550722 w 3550722"/>
                  <a:gd name="connsiteY2" fmla="*/ 1497752 h 1497752"/>
                  <a:gd name="connsiteX3" fmla="*/ 0 w 3550722"/>
                  <a:gd name="connsiteY3" fmla="*/ 1497752 h 1497752"/>
                  <a:gd name="connsiteX4" fmla="*/ 0 w 3550722"/>
                  <a:gd name="connsiteY4" fmla="*/ 13336 h 1497752"/>
                  <a:gd name="connsiteX0" fmla="*/ 0 w 3550722"/>
                  <a:gd name="connsiteY0" fmla="*/ 0 h 1484416"/>
                  <a:gd name="connsiteX1" fmla="*/ 2713155 w 3550722"/>
                  <a:gd name="connsiteY1" fmla="*/ 10115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0 h 1484416"/>
                  <a:gd name="connsiteX1" fmla="*/ 2713155 w 3550722"/>
                  <a:gd name="connsiteY1" fmla="*/ 4252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9199 h 1503615"/>
                  <a:gd name="connsiteX1" fmla="*/ 2705153 w 3550722"/>
                  <a:gd name="connsiteY1" fmla="*/ 0 h 1503615"/>
                  <a:gd name="connsiteX2" fmla="*/ 3550722 w 3550722"/>
                  <a:gd name="connsiteY2" fmla="*/ 1503615 h 1503615"/>
                  <a:gd name="connsiteX3" fmla="*/ 0 w 3550722"/>
                  <a:gd name="connsiteY3" fmla="*/ 1503615 h 1503615"/>
                  <a:gd name="connsiteX4" fmla="*/ 0 w 3550722"/>
                  <a:gd name="connsiteY4" fmla="*/ 19199 h 1503615"/>
                  <a:gd name="connsiteX0" fmla="*/ 0 w 3550722"/>
                  <a:gd name="connsiteY0" fmla="*/ 1611 h 1486027"/>
                  <a:gd name="connsiteX1" fmla="*/ 2705153 w 3550722"/>
                  <a:gd name="connsiteY1" fmla="*/ 0 h 1486027"/>
                  <a:gd name="connsiteX2" fmla="*/ 3550722 w 3550722"/>
                  <a:gd name="connsiteY2" fmla="*/ 1486027 h 1486027"/>
                  <a:gd name="connsiteX3" fmla="*/ 0 w 3550722"/>
                  <a:gd name="connsiteY3" fmla="*/ 1486027 h 1486027"/>
                  <a:gd name="connsiteX4" fmla="*/ 0 w 3550722"/>
                  <a:gd name="connsiteY4" fmla="*/ 1611 h 1486027"/>
                  <a:gd name="connsiteX0" fmla="*/ 0 w 3550722"/>
                  <a:gd name="connsiteY0" fmla="*/ -2 h 1484414"/>
                  <a:gd name="connsiteX1" fmla="*/ 1712663 w 3550722"/>
                  <a:gd name="connsiteY1" fmla="*/ 162591 h 1484414"/>
                  <a:gd name="connsiteX2" fmla="*/ 3550722 w 3550722"/>
                  <a:gd name="connsiteY2" fmla="*/ 1484414 h 1484414"/>
                  <a:gd name="connsiteX3" fmla="*/ 0 w 3550722"/>
                  <a:gd name="connsiteY3" fmla="*/ 1484414 h 1484414"/>
                  <a:gd name="connsiteX4" fmla="*/ 0 w 3550722"/>
                  <a:gd name="connsiteY4" fmla="*/ -2 h 1484414"/>
                  <a:gd name="connsiteX0" fmla="*/ 0 w 3550722"/>
                  <a:gd name="connsiteY0" fmla="*/ -1 h 1484415"/>
                  <a:gd name="connsiteX1" fmla="*/ 2791800 w 3550722"/>
                  <a:gd name="connsiteY1" fmla="*/ 252495 h 1484415"/>
                  <a:gd name="connsiteX2" fmla="*/ 3550722 w 3550722"/>
                  <a:gd name="connsiteY2" fmla="*/ 1484415 h 1484415"/>
                  <a:gd name="connsiteX3" fmla="*/ 0 w 3550722"/>
                  <a:gd name="connsiteY3" fmla="*/ 1484415 h 1484415"/>
                  <a:gd name="connsiteX4" fmla="*/ 0 w 3550722"/>
                  <a:gd name="connsiteY4" fmla="*/ -1 h 1484415"/>
                  <a:gd name="connsiteX0" fmla="*/ 0 w 4453987"/>
                  <a:gd name="connsiteY0" fmla="*/ 0 h 1585116"/>
                  <a:gd name="connsiteX1" fmla="*/ 3695065 w 4453987"/>
                  <a:gd name="connsiteY1" fmla="*/ 353196 h 1585116"/>
                  <a:gd name="connsiteX2" fmla="*/ 4453987 w 4453987"/>
                  <a:gd name="connsiteY2" fmla="*/ 1585116 h 1585116"/>
                  <a:gd name="connsiteX3" fmla="*/ 903265 w 4453987"/>
                  <a:gd name="connsiteY3" fmla="*/ 1585116 h 1585116"/>
                  <a:gd name="connsiteX4" fmla="*/ 0 w 4453987"/>
                  <a:gd name="connsiteY4" fmla="*/ 0 h 1585116"/>
                  <a:gd name="connsiteX0" fmla="*/ 13986 w 4467973"/>
                  <a:gd name="connsiteY0" fmla="*/ 0 h 1726083"/>
                  <a:gd name="connsiteX1" fmla="*/ 3709051 w 4467973"/>
                  <a:gd name="connsiteY1" fmla="*/ 353196 h 1726083"/>
                  <a:gd name="connsiteX2" fmla="*/ 4467973 w 4467973"/>
                  <a:gd name="connsiteY2" fmla="*/ 1585116 h 1726083"/>
                  <a:gd name="connsiteX3" fmla="*/ 0 w 4467973"/>
                  <a:gd name="connsiteY3" fmla="*/ 1726083 h 1726083"/>
                  <a:gd name="connsiteX4" fmla="*/ 13986 w 4467973"/>
                  <a:gd name="connsiteY4" fmla="*/ 0 h 1726083"/>
                  <a:gd name="connsiteX0" fmla="*/ 13986 w 4149245"/>
                  <a:gd name="connsiteY0" fmla="*/ 0 h 1726083"/>
                  <a:gd name="connsiteX1" fmla="*/ 3709051 w 4149245"/>
                  <a:gd name="connsiteY1" fmla="*/ 353196 h 1726083"/>
                  <a:gd name="connsiteX2" fmla="*/ 4149246 w 4149245"/>
                  <a:gd name="connsiteY2" fmla="*/ 1569898 h 1726083"/>
                  <a:gd name="connsiteX3" fmla="*/ 0 w 4149245"/>
                  <a:gd name="connsiteY3" fmla="*/ 1726083 h 1726083"/>
                  <a:gd name="connsiteX4" fmla="*/ 13986 w 4149245"/>
                  <a:gd name="connsiteY4" fmla="*/ 0 h 1726083"/>
                  <a:gd name="connsiteX0" fmla="*/ 13986 w 4142696"/>
                  <a:gd name="connsiteY0" fmla="*/ 0 h 1726083"/>
                  <a:gd name="connsiteX1" fmla="*/ 3709051 w 4142696"/>
                  <a:gd name="connsiteY1" fmla="*/ 353196 h 1726083"/>
                  <a:gd name="connsiteX2" fmla="*/ 4142696 w 4142696"/>
                  <a:gd name="connsiteY2" fmla="*/ 1541277 h 1726083"/>
                  <a:gd name="connsiteX3" fmla="*/ 0 w 4142696"/>
                  <a:gd name="connsiteY3" fmla="*/ 1726083 h 1726083"/>
                  <a:gd name="connsiteX4" fmla="*/ 13986 w 4142696"/>
                  <a:gd name="connsiteY4" fmla="*/ 0 h 1726083"/>
                  <a:gd name="connsiteX0" fmla="*/ 13986 w 4142696"/>
                  <a:gd name="connsiteY0" fmla="*/ 0 h 1726083"/>
                  <a:gd name="connsiteX1" fmla="*/ 4142696 w 4142696"/>
                  <a:gd name="connsiteY1" fmla="*/ 1541277 h 1726083"/>
                  <a:gd name="connsiteX2" fmla="*/ 0 w 4142696"/>
                  <a:gd name="connsiteY2" fmla="*/ 1726083 h 1726083"/>
                  <a:gd name="connsiteX3" fmla="*/ 13986 w 4142696"/>
                  <a:gd name="connsiteY3" fmla="*/ 0 h 172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2696" h="1726083">
                    <a:moveTo>
                      <a:pt x="13986" y="0"/>
                    </a:moveTo>
                    <a:lnTo>
                      <a:pt x="4142696" y="1541277"/>
                    </a:lnTo>
                    <a:lnTo>
                      <a:pt x="0" y="1726083"/>
                    </a:lnTo>
                    <a:lnTo>
                      <a:pt x="139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37" name="Group 23"/>
              <p:cNvGrpSpPr/>
              <p:nvPr/>
            </p:nvGrpSpPr>
            <p:grpSpPr>
              <a:xfrm>
                <a:off x="6842033" y="3111314"/>
                <a:ext cx="1486509" cy="1962729"/>
                <a:chOff x="6025866" y="2976354"/>
                <a:chExt cx="2527084" cy="3336644"/>
              </a:xfrm>
            </p:grpSpPr>
            <p:grpSp>
              <p:nvGrpSpPr>
                <p:cNvPr id="38" name="Group 31"/>
                <p:cNvGrpSpPr/>
                <p:nvPr/>
              </p:nvGrpSpPr>
              <p:grpSpPr>
                <a:xfrm rot="18810804">
                  <a:off x="6669754" y="4447706"/>
                  <a:ext cx="842090" cy="540692"/>
                  <a:chOff x="4481513" y="3678059"/>
                  <a:chExt cx="1614487" cy="1036638"/>
                </a:xfrm>
              </p:grpSpPr>
              <p:sp>
                <p:nvSpPr>
                  <p:cNvPr id="5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481513" y="3678059"/>
                    <a:ext cx="1614487" cy="34448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481513" y="4022546"/>
                    <a:ext cx="1614487" cy="3444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481513" y="4367034"/>
                    <a:ext cx="1614487" cy="34766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  <p:grpSp>
              <p:nvGrpSpPr>
                <p:cNvPr id="39" name="Group 35"/>
                <p:cNvGrpSpPr/>
                <p:nvPr/>
              </p:nvGrpSpPr>
              <p:grpSpPr>
                <a:xfrm rot="18810804">
                  <a:off x="7247715" y="3839740"/>
                  <a:ext cx="842090" cy="538209"/>
                  <a:chOff x="6096000" y="3187521"/>
                  <a:chExt cx="1614487" cy="1031876"/>
                </a:xfrm>
              </p:grpSpPr>
              <p:sp>
                <p:nvSpPr>
                  <p:cNvPr id="5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3187521"/>
                    <a:ext cx="1614487" cy="34448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3532009"/>
                    <a:ext cx="1614487" cy="3429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3874909"/>
                    <a:ext cx="1614487" cy="34448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 rot="18810804">
                  <a:off x="7798629" y="3189982"/>
                  <a:ext cx="967950" cy="540693"/>
                  <a:chOff x="7700963" y="3678059"/>
                  <a:chExt cx="1855787" cy="1036638"/>
                </a:xfrm>
              </p:grpSpPr>
              <p:sp>
                <p:nvSpPr>
                  <p:cNvPr id="47" name="Freeform 7"/>
                  <p:cNvSpPr>
                    <a:spLocks/>
                  </p:cNvSpPr>
                  <p:nvPr/>
                </p:nvSpPr>
                <p:spPr bwMode="auto">
                  <a:xfrm>
                    <a:off x="9224963" y="3678059"/>
                    <a:ext cx="331787" cy="1036638"/>
                  </a:xfrm>
                  <a:custGeom>
                    <a:avLst/>
                    <a:gdLst>
                      <a:gd name="T0" fmla="*/ 0 w 209"/>
                      <a:gd name="T1" fmla="*/ 162 h 653"/>
                      <a:gd name="T2" fmla="*/ 135 w 209"/>
                      <a:gd name="T3" fmla="*/ 0 h 653"/>
                      <a:gd name="T4" fmla="*/ 209 w 209"/>
                      <a:gd name="T5" fmla="*/ 210 h 653"/>
                      <a:gd name="T6" fmla="*/ 209 w 209"/>
                      <a:gd name="T7" fmla="*/ 443 h 653"/>
                      <a:gd name="T8" fmla="*/ 135 w 209"/>
                      <a:gd name="T9" fmla="*/ 653 h 653"/>
                      <a:gd name="T10" fmla="*/ 0 w 209"/>
                      <a:gd name="T11" fmla="*/ 488 h 653"/>
                      <a:gd name="T12" fmla="*/ 0 w 209"/>
                      <a:gd name="T13" fmla="*/ 162 h 6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653">
                        <a:moveTo>
                          <a:pt x="0" y="162"/>
                        </a:moveTo>
                        <a:lnTo>
                          <a:pt x="135" y="0"/>
                        </a:lnTo>
                        <a:lnTo>
                          <a:pt x="209" y="210"/>
                        </a:lnTo>
                        <a:lnTo>
                          <a:pt x="209" y="443"/>
                        </a:lnTo>
                        <a:lnTo>
                          <a:pt x="135" y="653"/>
                        </a:lnTo>
                        <a:lnTo>
                          <a:pt x="0" y="488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BA1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8" name="Freeform 18"/>
                  <p:cNvSpPr>
                    <a:spLocks/>
                  </p:cNvSpPr>
                  <p:nvPr/>
                </p:nvSpPr>
                <p:spPr bwMode="auto">
                  <a:xfrm>
                    <a:off x="7700963" y="3678059"/>
                    <a:ext cx="1738312" cy="344488"/>
                  </a:xfrm>
                  <a:custGeom>
                    <a:avLst/>
                    <a:gdLst>
                      <a:gd name="T0" fmla="*/ 1020 w 1095"/>
                      <a:gd name="T1" fmla="*/ 217 h 217"/>
                      <a:gd name="T2" fmla="*/ 1095 w 1095"/>
                      <a:gd name="T3" fmla="*/ 0 h 217"/>
                      <a:gd name="T4" fmla="*/ 0 w 1095"/>
                      <a:gd name="T5" fmla="*/ 0 h 217"/>
                      <a:gd name="T6" fmla="*/ 0 w 1095"/>
                      <a:gd name="T7" fmla="*/ 217 h 217"/>
                      <a:gd name="T8" fmla="*/ 1020 w 1095"/>
                      <a:gd name="T9" fmla="*/ 217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5" h="217">
                        <a:moveTo>
                          <a:pt x="1020" y="217"/>
                        </a:moveTo>
                        <a:lnTo>
                          <a:pt x="1095" y="0"/>
                        </a:lnTo>
                        <a:lnTo>
                          <a:pt x="0" y="0"/>
                        </a:lnTo>
                        <a:lnTo>
                          <a:pt x="0" y="217"/>
                        </a:lnTo>
                        <a:lnTo>
                          <a:pt x="1020" y="217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700963" y="4022546"/>
                    <a:ext cx="1619250" cy="344488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0" name="Freeform 20"/>
                  <p:cNvSpPr>
                    <a:spLocks/>
                  </p:cNvSpPr>
                  <p:nvPr/>
                </p:nvSpPr>
                <p:spPr bwMode="auto">
                  <a:xfrm>
                    <a:off x="7700963" y="4367034"/>
                    <a:ext cx="1738312" cy="347663"/>
                  </a:xfrm>
                  <a:custGeom>
                    <a:avLst/>
                    <a:gdLst>
                      <a:gd name="T0" fmla="*/ 1095 w 1095"/>
                      <a:gd name="T1" fmla="*/ 219 h 219"/>
                      <a:gd name="T2" fmla="*/ 1020 w 1095"/>
                      <a:gd name="T3" fmla="*/ 0 h 219"/>
                      <a:gd name="T4" fmla="*/ 0 w 1095"/>
                      <a:gd name="T5" fmla="*/ 0 h 219"/>
                      <a:gd name="T6" fmla="*/ 0 w 1095"/>
                      <a:gd name="T7" fmla="*/ 219 h 219"/>
                      <a:gd name="T8" fmla="*/ 1095 w 1095"/>
                      <a:gd name="T9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5" h="219">
                        <a:moveTo>
                          <a:pt x="1095" y="219"/>
                        </a:moveTo>
                        <a:lnTo>
                          <a:pt x="1020" y="0"/>
                        </a:lnTo>
                        <a:lnTo>
                          <a:pt x="0" y="0"/>
                        </a:lnTo>
                        <a:lnTo>
                          <a:pt x="0" y="219"/>
                        </a:lnTo>
                        <a:lnTo>
                          <a:pt x="1095" y="219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9398000" y="4049534"/>
                    <a:ext cx="82550" cy="29368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  <p:grpSp>
              <p:nvGrpSpPr>
                <p:cNvPr id="41" name="Group 45"/>
                <p:cNvGrpSpPr/>
                <p:nvPr/>
              </p:nvGrpSpPr>
              <p:grpSpPr>
                <a:xfrm rot="18810804">
                  <a:off x="5545618" y="5294540"/>
                  <a:ext cx="1498706" cy="538210"/>
                  <a:chOff x="1608138" y="3187521"/>
                  <a:chExt cx="2873375" cy="1031876"/>
                </a:xfrm>
              </p:grpSpPr>
              <p:sp>
                <p:nvSpPr>
                  <p:cNvPr id="42" name="Freeform 8"/>
                  <p:cNvSpPr>
                    <a:spLocks/>
                  </p:cNvSpPr>
                  <p:nvPr/>
                </p:nvSpPr>
                <p:spPr bwMode="auto">
                  <a:xfrm>
                    <a:off x="1608138" y="3187521"/>
                    <a:ext cx="1490662" cy="1031875"/>
                  </a:xfrm>
                  <a:custGeom>
                    <a:avLst/>
                    <a:gdLst>
                      <a:gd name="T0" fmla="*/ 793 w 939"/>
                      <a:gd name="T1" fmla="*/ 650 h 650"/>
                      <a:gd name="T2" fmla="*/ 0 w 939"/>
                      <a:gd name="T3" fmla="*/ 326 h 650"/>
                      <a:gd name="T4" fmla="*/ 793 w 939"/>
                      <a:gd name="T5" fmla="*/ 0 h 650"/>
                      <a:gd name="T6" fmla="*/ 939 w 939"/>
                      <a:gd name="T7" fmla="*/ 0 h 650"/>
                      <a:gd name="T8" fmla="*/ 939 w 939"/>
                      <a:gd name="T9" fmla="*/ 650 h 650"/>
                      <a:gd name="T10" fmla="*/ 793 w 939"/>
                      <a:gd name="T11" fmla="*/ 650 h 6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39" h="650">
                        <a:moveTo>
                          <a:pt x="793" y="650"/>
                        </a:moveTo>
                        <a:lnTo>
                          <a:pt x="0" y="326"/>
                        </a:lnTo>
                        <a:lnTo>
                          <a:pt x="793" y="0"/>
                        </a:lnTo>
                        <a:lnTo>
                          <a:pt x="939" y="0"/>
                        </a:lnTo>
                        <a:lnTo>
                          <a:pt x="939" y="650"/>
                        </a:lnTo>
                        <a:lnTo>
                          <a:pt x="793" y="650"/>
                        </a:lnTo>
                        <a:close/>
                      </a:path>
                    </a:pathLst>
                  </a:custGeom>
                  <a:solidFill>
                    <a:srgbClr val="D4A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3" name="Freeform 9"/>
                  <p:cNvSpPr>
                    <a:spLocks/>
                  </p:cNvSpPr>
                  <p:nvPr/>
                </p:nvSpPr>
                <p:spPr bwMode="auto">
                  <a:xfrm>
                    <a:off x="2738438" y="3187521"/>
                    <a:ext cx="1743075" cy="344488"/>
                  </a:xfrm>
                  <a:custGeom>
                    <a:avLst/>
                    <a:gdLst>
                      <a:gd name="T0" fmla="*/ 464 w 464"/>
                      <a:gd name="T1" fmla="*/ 0 h 91"/>
                      <a:gd name="T2" fmla="*/ 41 w 464"/>
                      <a:gd name="T3" fmla="*/ 0 h 91"/>
                      <a:gd name="T4" fmla="*/ 16 w 464"/>
                      <a:gd name="T5" fmla="*/ 14 h 91"/>
                      <a:gd name="T6" fmla="*/ 5 w 464"/>
                      <a:gd name="T7" fmla="*/ 31 h 91"/>
                      <a:gd name="T8" fmla="*/ 5 w 464"/>
                      <a:gd name="T9" fmla="*/ 59 h 91"/>
                      <a:gd name="T10" fmla="*/ 16 w 464"/>
                      <a:gd name="T11" fmla="*/ 77 h 91"/>
                      <a:gd name="T12" fmla="*/ 41 w 464"/>
                      <a:gd name="T13" fmla="*/ 91 h 91"/>
                      <a:gd name="T14" fmla="*/ 464 w 464"/>
                      <a:gd name="T15" fmla="*/ 91 h 91"/>
                      <a:gd name="T16" fmla="*/ 464 w 464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91">
                        <a:moveTo>
                          <a:pt x="464" y="0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2" y="0"/>
                          <a:pt x="21" y="6"/>
                          <a:pt x="16" y="14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0" y="39"/>
                          <a:pt x="0" y="52"/>
                          <a:pt x="5" y="59"/>
                        </a:cubicBezTo>
                        <a:cubicBezTo>
                          <a:pt x="16" y="77"/>
                          <a:pt x="16" y="77"/>
                          <a:pt x="16" y="77"/>
                        </a:cubicBezTo>
                        <a:cubicBezTo>
                          <a:pt x="21" y="85"/>
                          <a:pt x="32" y="91"/>
                          <a:pt x="41" y="91"/>
                        </a:cubicBezTo>
                        <a:cubicBezTo>
                          <a:pt x="464" y="91"/>
                          <a:pt x="464" y="91"/>
                          <a:pt x="464" y="91"/>
                        </a:cubicBez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4" name="Freeform 10"/>
                  <p:cNvSpPr>
                    <a:spLocks/>
                  </p:cNvSpPr>
                  <p:nvPr/>
                </p:nvSpPr>
                <p:spPr bwMode="auto">
                  <a:xfrm>
                    <a:off x="2738438" y="3532009"/>
                    <a:ext cx="1743075" cy="342900"/>
                  </a:xfrm>
                  <a:custGeom>
                    <a:avLst/>
                    <a:gdLst>
                      <a:gd name="T0" fmla="*/ 464 w 464"/>
                      <a:gd name="T1" fmla="*/ 0 h 91"/>
                      <a:gd name="T2" fmla="*/ 41 w 464"/>
                      <a:gd name="T3" fmla="*/ 0 h 91"/>
                      <a:gd name="T4" fmla="*/ 16 w 464"/>
                      <a:gd name="T5" fmla="*/ 14 h 91"/>
                      <a:gd name="T6" fmla="*/ 5 w 464"/>
                      <a:gd name="T7" fmla="*/ 32 h 91"/>
                      <a:gd name="T8" fmla="*/ 5 w 464"/>
                      <a:gd name="T9" fmla="*/ 60 h 91"/>
                      <a:gd name="T10" fmla="*/ 16 w 464"/>
                      <a:gd name="T11" fmla="*/ 77 h 91"/>
                      <a:gd name="T12" fmla="*/ 41 w 464"/>
                      <a:gd name="T13" fmla="*/ 91 h 91"/>
                      <a:gd name="T14" fmla="*/ 464 w 464"/>
                      <a:gd name="T15" fmla="*/ 91 h 91"/>
                      <a:gd name="T16" fmla="*/ 464 w 464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91">
                        <a:moveTo>
                          <a:pt x="464" y="0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2" y="0"/>
                          <a:pt x="21" y="6"/>
                          <a:pt x="16" y="14"/>
                        </a:cubicBezTo>
                        <a:cubicBezTo>
                          <a:pt x="5" y="32"/>
                          <a:pt x="5" y="32"/>
                          <a:pt x="5" y="32"/>
                        </a:cubicBezTo>
                        <a:cubicBezTo>
                          <a:pt x="0" y="39"/>
                          <a:pt x="0" y="52"/>
                          <a:pt x="5" y="60"/>
                        </a:cubicBezTo>
                        <a:cubicBezTo>
                          <a:pt x="16" y="77"/>
                          <a:pt x="16" y="77"/>
                          <a:pt x="16" y="77"/>
                        </a:cubicBezTo>
                        <a:cubicBezTo>
                          <a:pt x="21" y="85"/>
                          <a:pt x="32" y="91"/>
                          <a:pt x="41" y="91"/>
                        </a:cubicBezTo>
                        <a:cubicBezTo>
                          <a:pt x="464" y="91"/>
                          <a:pt x="464" y="91"/>
                          <a:pt x="464" y="91"/>
                        </a:cubicBez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5" name="Freeform 11"/>
                  <p:cNvSpPr>
                    <a:spLocks/>
                  </p:cNvSpPr>
                  <p:nvPr/>
                </p:nvSpPr>
                <p:spPr bwMode="auto">
                  <a:xfrm>
                    <a:off x="2738438" y="3874909"/>
                    <a:ext cx="1743075" cy="344488"/>
                  </a:xfrm>
                  <a:custGeom>
                    <a:avLst/>
                    <a:gdLst>
                      <a:gd name="T0" fmla="*/ 464 w 464"/>
                      <a:gd name="T1" fmla="*/ 0 h 91"/>
                      <a:gd name="T2" fmla="*/ 41 w 464"/>
                      <a:gd name="T3" fmla="*/ 0 h 91"/>
                      <a:gd name="T4" fmla="*/ 16 w 464"/>
                      <a:gd name="T5" fmla="*/ 14 h 91"/>
                      <a:gd name="T6" fmla="*/ 5 w 464"/>
                      <a:gd name="T7" fmla="*/ 32 h 91"/>
                      <a:gd name="T8" fmla="*/ 5 w 464"/>
                      <a:gd name="T9" fmla="*/ 60 h 91"/>
                      <a:gd name="T10" fmla="*/ 16 w 464"/>
                      <a:gd name="T11" fmla="*/ 77 h 91"/>
                      <a:gd name="T12" fmla="*/ 41 w 464"/>
                      <a:gd name="T13" fmla="*/ 91 h 91"/>
                      <a:gd name="T14" fmla="*/ 464 w 464"/>
                      <a:gd name="T15" fmla="*/ 91 h 91"/>
                      <a:gd name="T16" fmla="*/ 464 w 464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91">
                        <a:moveTo>
                          <a:pt x="464" y="0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2" y="0"/>
                          <a:pt x="21" y="6"/>
                          <a:pt x="16" y="14"/>
                        </a:cubicBezTo>
                        <a:cubicBezTo>
                          <a:pt x="5" y="32"/>
                          <a:pt x="5" y="32"/>
                          <a:pt x="5" y="32"/>
                        </a:cubicBezTo>
                        <a:cubicBezTo>
                          <a:pt x="0" y="40"/>
                          <a:pt x="0" y="52"/>
                          <a:pt x="5" y="60"/>
                        </a:cubicBezTo>
                        <a:cubicBezTo>
                          <a:pt x="16" y="77"/>
                          <a:pt x="16" y="77"/>
                          <a:pt x="16" y="77"/>
                        </a:cubicBezTo>
                        <a:cubicBezTo>
                          <a:pt x="21" y="85"/>
                          <a:pt x="32" y="91"/>
                          <a:pt x="41" y="91"/>
                        </a:cubicBezTo>
                        <a:cubicBezTo>
                          <a:pt x="464" y="91"/>
                          <a:pt x="464" y="91"/>
                          <a:pt x="464" y="91"/>
                        </a:cubicBez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6" name="Freeform 22"/>
                  <p:cNvSpPr>
                    <a:spLocks/>
                  </p:cNvSpPr>
                  <p:nvPr/>
                </p:nvSpPr>
                <p:spPr bwMode="auto">
                  <a:xfrm>
                    <a:off x="1608138" y="3538359"/>
                    <a:ext cx="428625" cy="333375"/>
                  </a:xfrm>
                  <a:custGeom>
                    <a:avLst/>
                    <a:gdLst>
                      <a:gd name="T0" fmla="*/ 114 w 114"/>
                      <a:gd name="T1" fmla="*/ 49 h 88"/>
                      <a:gd name="T2" fmla="*/ 107 w 114"/>
                      <a:gd name="T3" fmla="*/ 0 h 88"/>
                      <a:gd name="T4" fmla="*/ 0 w 114"/>
                      <a:gd name="T5" fmla="*/ 44 h 88"/>
                      <a:gd name="T6" fmla="*/ 109 w 114"/>
                      <a:gd name="T7" fmla="*/ 88 h 88"/>
                      <a:gd name="T8" fmla="*/ 114 w 114"/>
                      <a:gd name="T9" fmla="*/ 4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88">
                        <a:moveTo>
                          <a:pt x="114" y="49"/>
                        </a:moveTo>
                        <a:cubicBezTo>
                          <a:pt x="114" y="32"/>
                          <a:pt x="111" y="15"/>
                          <a:pt x="107" y="0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109" y="88"/>
                          <a:pt x="109" y="88"/>
                          <a:pt x="109" y="88"/>
                        </a:cubicBezTo>
                        <a:cubicBezTo>
                          <a:pt x="112" y="76"/>
                          <a:pt x="114" y="63"/>
                          <a:pt x="114" y="49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</p:grpSp>
        </p:grpSp>
        <p:sp>
          <p:nvSpPr>
            <p:cNvPr id="18" name="TextBox 17"/>
            <p:cNvSpPr txBox="1"/>
            <p:nvPr/>
          </p:nvSpPr>
          <p:spPr>
            <a:xfrm>
              <a:off x="4967063" y="2413520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Excellent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460922" y="2939990"/>
              <a:ext cx="191176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67285" y="3585787"/>
              <a:ext cx="191176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57740" y="4272940"/>
              <a:ext cx="191176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54338" y="3049774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Good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2970" y="3698751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Fair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02057" y="4376360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Poor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74155" y="1926433"/>
              <a:ext cx="2758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latin typeface="Calibri" pitchFamily="34" charset="0"/>
                </a:rPr>
                <a:t>HEADLINE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477697" y="2328704"/>
              <a:ext cx="513051" cy="2463124"/>
              <a:chOff x="3585429" y="2780145"/>
              <a:chExt cx="463735" cy="2226361"/>
            </a:xfrm>
          </p:grpSpPr>
          <p:sp>
            <p:nvSpPr>
              <p:cNvPr id="27" name="Rectangle 6"/>
              <p:cNvSpPr/>
              <p:nvPr/>
            </p:nvSpPr>
            <p:spPr bwMode="auto">
              <a:xfrm>
                <a:off x="3631379" y="2863965"/>
                <a:ext cx="362615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Rectangle 7"/>
              <p:cNvSpPr/>
              <p:nvPr/>
            </p:nvSpPr>
            <p:spPr bwMode="auto">
              <a:xfrm>
                <a:off x="3591964" y="2886825"/>
                <a:ext cx="362615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Rectangle 4"/>
              <p:cNvSpPr/>
              <p:nvPr/>
            </p:nvSpPr>
            <p:spPr>
              <a:xfrm>
                <a:off x="3655027" y="2780145"/>
                <a:ext cx="394137" cy="380990"/>
              </a:xfrm>
              <a:custGeom>
                <a:avLst/>
                <a:gdLst>
                  <a:gd name="connsiteX0" fmla="*/ 0 w 762000"/>
                  <a:gd name="connsiteY0" fmla="*/ 0 h 609600"/>
                  <a:gd name="connsiteX1" fmla="*/ 762000 w 762000"/>
                  <a:gd name="connsiteY1" fmla="*/ 0 h 609600"/>
                  <a:gd name="connsiteX2" fmla="*/ 762000 w 762000"/>
                  <a:gd name="connsiteY2" fmla="*/ 609600 h 609600"/>
                  <a:gd name="connsiteX3" fmla="*/ 0 w 762000"/>
                  <a:gd name="connsiteY3" fmla="*/ 609600 h 609600"/>
                  <a:gd name="connsiteX4" fmla="*/ 0 w 762000"/>
                  <a:gd name="connsiteY4" fmla="*/ 0 h 609600"/>
                  <a:gd name="connsiteX0" fmla="*/ 0 w 762000"/>
                  <a:gd name="connsiteY0" fmla="*/ 0 h 1376714"/>
                  <a:gd name="connsiteX1" fmla="*/ 762000 w 762000"/>
                  <a:gd name="connsiteY1" fmla="*/ 0 h 1376714"/>
                  <a:gd name="connsiteX2" fmla="*/ 762000 w 762000"/>
                  <a:gd name="connsiteY2" fmla="*/ 609600 h 1376714"/>
                  <a:gd name="connsiteX3" fmla="*/ 0 w 762000"/>
                  <a:gd name="connsiteY3" fmla="*/ 1376714 h 1376714"/>
                  <a:gd name="connsiteX4" fmla="*/ 0 w 762000"/>
                  <a:gd name="connsiteY4" fmla="*/ 0 h 1376714"/>
                  <a:gd name="connsiteX0" fmla="*/ 0 w 789617"/>
                  <a:gd name="connsiteY0" fmla="*/ 932810 h 1376714"/>
                  <a:gd name="connsiteX1" fmla="*/ 789617 w 789617"/>
                  <a:gd name="connsiteY1" fmla="*/ 0 h 1376714"/>
                  <a:gd name="connsiteX2" fmla="*/ 789617 w 789617"/>
                  <a:gd name="connsiteY2" fmla="*/ 609600 h 1376714"/>
                  <a:gd name="connsiteX3" fmla="*/ 27617 w 789617"/>
                  <a:gd name="connsiteY3" fmla="*/ 1376714 h 1376714"/>
                  <a:gd name="connsiteX4" fmla="*/ 0 w 789617"/>
                  <a:gd name="connsiteY4" fmla="*/ 932810 h 1376714"/>
                  <a:gd name="connsiteX0" fmla="*/ 0 w 811096"/>
                  <a:gd name="connsiteY0" fmla="*/ 932810 h 1376714"/>
                  <a:gd name="connsiteX1" fmla="*/ 789617 w 811096"/>
                  <a:gd name="connsiteY1" fmla="*/ 0 h 1376714"/>
                  <a:gd name="connsiteX2" fmla="*/ 811096 w 811096"/>
                  <a:gd name="connsiteY2" fmla="*/ 548231 h 1376714"/>
                  <a:gd name="connsiteX3" fmla="*/ 27617 w 811096"/>
                  <a:gd name="connsiteY3" fmla="*/ 1376714 h 1376714"/>
                  <a:gd name="connsiteX4" fmla="*/ 0 w 811096"/>
                  <a:gd name="connsiteY4" fmla="*/ 932810 h 1376714"/>
                  <a:gd name="connsiteX0" fmla="*/ 0 w 811096"/>
                  <a:gd name="connsiteY0" fmla="*/ 932810 h 1376714"/>
                  <a:gd name="connsiteX1" fmla="*/ 789617 w 811096"/>
                  <a:gd name="connsiteY1" fmla="*/ 0 h 1376714"/>
                  <a:gd name="connsiteX2" fmla="*/ 811096 w 811096"/>
                  <a:gd name="connsiteY2" fmla="*/ 548231 h 1376714"/>
                  <a:gd name="connsiteX3" fmla="*/ 27617 w 811096"/>
                  <a:gd name="connsiteY3" fmla="*/ 1376714 h 1376714"/>
                  <a:gd name="connsiteX4" fmla="*/ 3580 w 811096"/>
                  <a:gd name="connsiteY4" fmla="*/ 1022297 h 1376714"/>
                  <a:gd name="connsiteX5" fmla="*/ 0 w 811096"/>
                  <a:gd name="connsiteY5" fmla="*/ 932810 h 1376714"/>
                  <a:gd name="connsiteX0" fmla="*/ 186664 w 997760"/>
                  <a:gd name="connsiteY0" fmla="*/ 932810 h 1376714"/>
                  <a:gd name="connsiteX1" fmla="*/ 976281 w 997760"/>
                  <a:gd name="connsiteY1" fmla="*/ 0 h 1376714"/>
                  <a:gd name="connsiteX2" fmla="*/ 997760 w 997760"/>
                  <a:gd name="connsiteY2" fmla="*/ 548231 h 1376714"/>
                  <a:gd name="connsiteX3" fmla="*/ 214281 w 997760"/>
                  <a:gd name="connsiteY3" fmla="*/ 1376714 h 1376714"/>
                  <a:gd name="connsiteX4" fmla="*/ 0 w 997760"/>
                  <a:gd name="connsiteY4" fmla="*/ 623397 h 1376714"/>
                  <a:gd name="connsiteX5" fmla="*/ 186664 w 997760"/>
                  <a:gd name="connsiteY5" fmla="*/ 932810 h 1376714"/>
                  <a:gd name="connsiteX0" fmla="*/ 186664 w 997760"/>
                  <a:gd name="connsiteY0" fmla="*/ 932810 h 1376714"/>
                  <a:gd name="connsiteX1" fmla="*/ 976281 w 997760"/>
                  <a:gd name="connsiteY1" fmla="*/ 0 h 1376714"/>
                  <a:gd name="connsiteX2" fmla="*/ 997760 w 997760"/>
                  <a:gd name="connsiteY2" fmla="*/ 548231 h 1376714"/>
                  <a:gd name="connsiteX3" fmla="*/ 214281 w 997760"/>
                  <a:gd name="connsiteY3" fmla="*/ 1376714 h 1376714"/>
                  <a:gd name="connsiteX4" fmla="*/ 116601 w 997760"/>
                  <a:gd name="connsiteY4" fmla="*/ 1049913 h 1376714"/>
                  <a:gd name="connsiteX5" fmla="*/ 0 w 997760"/>
                  <a:gd name="connsiteY5" fmla="*/ 623397 h 1376714"/>
                  <a:gd name="connsiteX6" fmla="*/ 186664 w 997760"/>
                  <a:gd name="connsiteY6" fmla="*/ 932810 h 1376714"/>
                  <a:gd name="connsiteX0" fmla="*/ 576358 w 1387454"/>
                  <a:gd name="connsiteY0" fmla="*/ 932810 h 1376714"/>
                  <a:gd name="connsiteX1" fmla="*/ 1365975 w 1387454"/>
                  <a:gd name="connsiteY1" fmla="*/ 0 h 1376714"/>
                  <a:gd name="connsiteX2" fmla="*/ 1387454 w 1387454"/>
                  <a:gd name="connsiteY2" fmla="*/ 548231 h 1376714"/>
                  <a:gd name="connsiteX3" fmla="*/ 603975 w 1387454"/>
                  <a:gd name="connsiteY3" fmla="*/ 1376714 h 1376714"/>
                  <a:gd name="connsiteX4" fmla="*/ 0 w 1387454"/>
                  <a:gd name="connsiteY4" fmla="*/ 859669 h 1376714"/>
                  <a:gd name="connsiteX5" fmla="*/ 389694 w 1387454"/>
                  <a:gd name="connsiteY5" fmla="*/ 623397 h 1376714"/>
                  <a:gd name="connsiteX6" fmla="*/ 576358 w 1387454"/>
                  <a:gd name="connsiteY6" fmla="*/ 932810 h 1376714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59669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73957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73957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9694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9694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122" h="1383857">
                    <a:moveTo>
                      <a:pt x="576358" y="932810"/>
                    </a:moveTo>
                    <a:cubicBezTo>
                      <a:pt x="839564" y="621873"/>
                      <a:pt x="974181" y="201399"/>
                      <a:pt x="1365975" y="0"/>
                    </a:cubicBezTo>
                    <a:cubicBezTo>
                      <a:pt x="1285029" y="180362"/>
                      <a:pt x="1344575" y="417875"/>
                      <a:pt x="1404122" y="522038"/>
                    </a:cubicBezTo>
                    <a:cubicBezTo>
                      <a:pt x="1068351" y="683105"/>
                      <a:pt x="789728" y="1068009"/>
                      <a:pt x="611119" y="1383857"/>
                    </a:cubicBezTo>
                    <a:cubicBezTo>
                      <a:pt x="437576" y="1190872"/>
                      <a:pt x="242600" y="976455"/>
                      <a:pt x="0" y="873957"/>
                    </a:cubicBezTo>
                    <a:lnTo>
                      <a:pt x="382550" y="623397"/>
                    </a:lnTo>
                    <a:lnTo>
                      <a:pt x="576358" y="932810"/>
                    </a:lnTo>
                    <a:close/>
                  </a:path>
                </a:pathLst>
              </a:custGeom>
              <a:solidFill>
                <a:srgbClr val="55B93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6"/>
              <p:cNvSpPr/>
              <p:nvPr/>
            </p:nvSpPr>
            <p:spPr bwMode="auto">
              <a:xfrm>
                <a:off x="3624844" y="3452806"/>
                <a:ext cx="362614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Rectangle 7"/>
              <p:cNvSpPr/>
              <p:nvPr/>
            </p:nvSpPr>
            <p:spPr bwMode="auto">
              <a:xfrm>
                <a:off x="3585429" y="3475666"/>
                <a:ext cx="362614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Rectangle 6"/>
              <p:cNvSpPr/>
              <p:nvPr/>
            </p:nvSpPr>
            <p:spPr bwMode="auto">
              <a:xfrm>
                <a:off x="3631324" y="4052694"/>
                <a:ext cx="362614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Rectangle 7"/>
              <p:cNvSpPr/>
              <p:nvPr/>
            </p:nvSpPr>
            <p:spPr bwMode="auto">
              <a:xfrm>
                <a:off x="3591909" y="4075554"/>
                <a:ext cx="362614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6"/>
              <p:cNvSpPr/>
              <p:nvPr/>
            </p:nvSpPr>
            <p:spPr bwMode="auto">
              <a:xfrm>
                <a:off x="3628076" y="4633126"/>
                <a:ext cx="362614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Rectangle 7"/>
              <p:cNvSpPr/>
              <p:nvPr/>
            </p:nvSpPr>
            <p:spPr bwMode="auto">
              <a:xfrm>
                <a:off x="3588661" y="4655986"/>
                <a:ext cx="362614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ACAB7C-C3F6-4269-8A0C-E3E4C1FE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02" y="1283858"/>
            <a:ext cx="457239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614975" y="1156200"/>
            <a:ext cx="36132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85" name="Google Shape;485;p35"/>
          <p:cNvSpPr txBox="1">
            <a:spLocks noGrp="1"/>
          </p:cNvSpPr>
          <p:nvPr>
            <p:ph type="body" idx="1"/>
          </p:nvPr>
        </p:nvSpPr>
        <p:spPr>
          <a:xfrm>
            <a:off x="614975" y="2134950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@username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user@mail.ro</a:t>
            </a:r>
            <a:endParaRPr dirty="0"/>
          </a:p>
        </p:txBody>
      </p:sp>
      <p:sp>
        <p:nvSpPr>
          <p:cNvPr id="486" name="Google Shape;486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91347" y="4218534"/>
            <a:ext cx="3336827" cy="453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FF0000"/>
                </a:solidFill>
              </a:rPr>
              <a:t>You can use your own photo from the labs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9" y="1096961"/>
            <a:ext cx="3366675" cy="31215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8406860" y="343042"/>
            <a:ext cx="420404" cy="367826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Acknowledgment</a:t>
            </a:r>
            <a:r>
              <a:rPr lang="ro-RO" dirty="0"/>
              <a:t> </a:t>
            </a:r>
            <a:endParaRPr dirty="0"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2400" dirty="0">
                <a:solidFill>
                  <a:srgbClr val="FF0000"/>
                </a:solidFill>
              </a:rPr>
              <a:t>Special thanks </a:t>
            </a:r>
            <a:r>
              <a:rPr lang="en-US" dirty="0">
                <a:solidFill>
                  <a:srgbClr val="FF0000"/>
                </a:solidFill>
              </a:rPr>
              <a:t>if appropriate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5" name="Google Shape;495;p3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Agenda of the presentation</a:t>
            </a:r>
            <a:endParaRPr dirty="0"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4" name="Google Shape;278;p24"/>
          <p:cNvGrpSpPr/>
          <p:nvPr/>
        </p:nvGrpSpPr>
        <p:grpSpPr>
          <a:xfrm>
            <a:off x="614975" y="3325044"/>
            <a:ext cx="5493179" cy="754311"/>
            <a:chOff x="1593000" y="2322568"/>
            <a:chExt cx="4686213" cy="643500"/>
          </a:xfrm>
        </p:grpSpPr>
        <p:sp>
          <p:nvSpPr>
            <p:cNvPr id="15" name="Google Shape;279;p24"/>
            <p:cNvSpPr/>
            <p:nvPr/>
          </p:nvSpPr>
          <p:spPr>
            <a:xfrm>
              <a:off x="3728375" y="2322568"/>
              <a:ext cx="2550838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RESULTS AND DISCUSSION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22" name="Google Shape;286;p24"/>
          <p:cNvGrpSpPr/>
          <p:nvPr/>
        </p:nvGrpSpPr>
        <p:grpSpPr>
          <a:xfrm>
            <a:off x="614975" y="2557112"/>
            <a:ext cx="5493179" cy="754311"/>
            <a:chOff x="1593000" y="2322568"/>
            <a:chExt cx="4686213" cy="643500"/>
          </a:xfrm>
        </p:grpSpPr>
        <p:sp>
          <p:nvSpPr>
            <p:cNvPr id="23" name="Google Shape;287;p24"/>
            <p:cNvSpPr/>
            <p:nvPr/>
          </p:nvSpPr>
          <p:spPr>
            <a:xfrm>
              <a:off x="3728375" y="2322568"/>
              <a:ext cx="2550838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9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MATERIALS AND METHODS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2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0" name="Google Shape;294;p24"/>
          <p:cNvGrpSpPr/>
          <p:nvPr/>
        </p:nvGrpSpPr>
        <p:grpSpPr>
          <a:xfrm>
            <a:off x="614975" y="1789169"/>
            <a:ext cx="5493179" cy="754311"/>
            <a:chOff x="1593000" y="2322568"/>
            <a:chExt cx="4686213" cy="643500"/>
          </a:xfrm>
        </p:grpSpPr>
        <p:sp>
          <p:nvSpPr>
            <p:cNvPr id="31" name="Google Shape;295;p24"/>
            <p:cNvSpPr/>
            <p:nvPr/>
          </p:nvSpPr>
          <p:spPr>
            <a:xfrm>
              <a:off x="3728375" y="2322568"/>
              <a:ext cx="2550838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INTRODUCTION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5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8" name="Google Shape;278;p24"/>
          <p:cNvGrpSpPr/>
          <p:nvPr/>
        </p:nvGrpSpPr>
        <p:grpSpPr>
          <a:xfrm>
            <a:off x="614975" y="4092613"/>
            <a:ext cx="5493180" cy="754311"/>
            <a:chOff x="1593000" y="2322568"/>
            <a:chExt cx="4686214" cy="643500"/>
          </a:xfrm>
        </p:grpSpPr>
        <p:sp>
          <p:nvSpPr>
            <p:cNvPr id="39" name="Google Shape;279;p24"/>
            <p:cNvSpPr/>
            <p:nvPr/>
          </p:nvSpPr>
          <p:spPr>
            <a:xfrm>
              <a:off x="3728375" y="2322568"/>
              <a:ext cx="2550839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CONCLUSIONS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r>
                <a:rPr lang="ro-RO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4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pic>
        <p:nvPicPr>
          <p:cNvPr id="45" name="Picture 44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/>
          <p:cNvGrpSpPr/>
          <p:nvPr/>
        </p:nvGrpSpPr>
        <p:grpSpPr>
          <a:xfrm>
            <a:off x="6003636" y="1725865"/>
            <a:ext cx="3118557" cy="2743200"/>
            <a:chOff x="1770487" y="851406"/>
            <a:chExt cx="5603027" cy="5407126"/>
          </a:xfrm>
        </p:grpSpPr>
        <p:sp>
          <p:nvSpPr>
            <p:cNvPr id="46" name="Rectangle 7"/>
            <p:cNvSpPr/>
            <p:nvPr/>
          </p:nvSpPr>
          <p:spPr bwMode="auto">
            <a:xfrm>
              <a:off x="2188720" y="2144163"/>
              <a:ext cx="4068120" cy="4023856"/>
            </a:xfrm>
            <a:custGeom>
              <a:avLst/>
              <a:gdLst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0 w 2771880"/>
                <a:gd name="connsiteY3" fmla="*/ 2769368 h 2769368"/>
                <a:gd name="connsiteX4" fmla="*/ 0 w 2771880"/>
                <a:gd name="connsiteY4" fmla="*/ 0 h 2769368"/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38793 w 2771880"/>
                <a:gd name="connsiteY3" fmla="*/ 2747201 h 2769368"/>
                <a:gd name="connsiteX4" fmla="*/ 0 w 2771880"/>
                <a:gd name="connsiteY4" fmla="*/ 0 h 2769368"/>
                <a:gd name="connsiteX0" fmla="*/ 0 w 2771880"/>
                <a:gd name="connsiteY0" fmla="*/ 0 h 2747201"/>
                <a:gd name="connsiteX1" fmla="*/ 2771880 w 2771880"/>
                <a:gd name="connsiteY1" fmla="*/ 0 h 2747201"/>
                <a:gd name="connsiteX2" fmla="*/ 2760796 w 2771880"/>
                <a:gd name="connsiteY2" fmla="*/ 2592030 h 2747201"/>
                <a:gd name="connsiteX3" fmla="*/ 38793 w 2771880"/>
                <a:gd name="connsiteY3" fmla="*/ 2747201 h 2747201"/>
                <a:gd name="connsiteX4" fmla="*/ 0 w 2771880"/>
                <a:gd name="connsiteY4" fmla="*/ 0 h 2747201"/>
                <a:gd name="connsiteX0" fmla="*/ 0 w 2778093"/>
                <a:gd name="connsiteY0" fmla="*/ 0 h 2747201"/>
                <a:gd name="connsiteX1" fmla="*/ 2771880 w 2778093"/>
                <a:gd name="connsiteY1" fmla="*/ 0 h 2747201"/>
                <a:gd name="connsiteX2" fmla="*/ 2777422 w 2778093"/>
                <a:gd name="connsiteY2" fmla="*/ 2575405 h 2747201"/>
                <a:gd name="connsiteX3" fmla="*/ 38793 w 2778093"/>
                <a:gd name="connsiteY3" fmla="*/ 2747201 h 2747201"/>
                <a:gd name="connsiteX4" fmla="*/ 0 w 2778093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422" h="2747201">
                  <a:moveTo>
                    <a:pt x="0" y="0"/>
                  </a:moveTo>
                  <a:lnTo>
                    <a:pt x="2771880" y="0"/>
                  </a:lnTo>
                  <a:cubicBezTo>
                    <a:pt x="2768185" y="864010"/>
                    <a:pt x="2703531" y="1711395"/>
                    <a:pt x="2777422" y="2575405"/>
                  </a:cubicBezTo>
                  <a:cubicBezTo>
                    <a:pt x="1864546" y="2582794"/>
                    <a:pt x="951669" y="2689936"/>
                    <a:pt x="38793" y="2747201"/>
                  </a:cubicBezTo>
                  <a:cubicBezTo>
                    <a:pt x="75738" y="1814842"/>
                    <a:pt x="12931" y="915734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1"/>
            <p:cNvSpPr/>
            <p:nvPr/>
          </p:nvSpPr>
          <p:spPr bwMode="auto">
            <a:xfrm flipH="1">
              <a:off x="1770487" y="2099433"/>
              <a:ext cx="4745805" cy="4159099"/>
            </a:xfrm>
            <a:custGeom>
              <a:avLst/>
              <a:gdLst>
                <a:gd name="connsiteX0" fmla="*/ 0 w 3467100"/>
                <a:gd name="connsiteY0" fmla="*/ 0 h 2209800"/>
                <a:gd name="connsiteX1" fmla="*/ 3467100 w 3467100"/>
                <a:gd name="connsiteY1" fmla="*/ 0 h 2209800"/>
                <a:gd name="connsiteX2" fmla="*/ 3467100 w 3467100"/>
                <a:gd name="connsiteY2" fmla="*/ 2209800 h 2209800"/>
                <a:gd name="connsiteX3" fmla="*/ 0 w 3467100"/>
                <a:gd name="connsiteY3" fmla="*/ 2209800 h 2209800"/>
                <a:gd name="connsiteX4" fmla="*/ 0 w 3467100"/>
                <a:gd name="connsiteY4" fmla="*/ 0 h 2209800"/>
                <a:gd name="connsiteX0" fmla="*/ 0 w 3467100"/>
                <a:gd name="connsiteY0" fmla="*/ 266700 h 2476500"/>
                <a:gd name="connsiteX1" fmla="*/ 2828925 w 3467100"/>
                <a:gd name="connsiteY1" fmla="*/ 0 h 2476500"/>
                <a:gd name="connsiteX2" fmla="*/ 3467100 w 3467100"/>
                <a:gd name="connsiteY2" fmla="*/ 2476500 h 2476500"/>
                <a:gd name="connsiteX3" fmla="*/ 0 w 3467100"/>
                <a:gd name="connsiteY3" fmla="*/ 2476500 h 2476500"/>
                <a:gd name="connsiteX4" fmla="*/ 0 w 3467100"/>
                <a:gd name="connsiteY4" fmla="*/ 266700 h 2476500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467100 w 3467100"/>
                <a:gd name="connsiteY2" fmla="*/ 2476500 h 3038475"/>
                <a:gd name="connsiteX3" fmla="*/ 676275 w 3467100"/>
                <a:gd name="connsiteY3" fmla="*/ 3038475 h 3038475"/>
                <a:gd name="connsiteX4" fmla="*/ 0 w 3467100"/>
                <a:gd name="connsiteY4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190875 w 3467100"/>
                <a:gd name="connsiteY2" fmla="*/ 1352550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0 w 3467100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0 w 3615785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438150 w 3615785"/>
                <a:gd name="connsiteY5" fmla="*/ 2057400 h 3038475"/>
                <a:gd name="connsiteX6" fmla="*/ 0 w 3615785"/>
                <a:gd name="connsiteY6" fmla="*/ 266700 h 3038475"/>
                <a:gd name="connsiteX0" fmla="*/ 118609 w 3734394"/>
                <a:gd name="connsiteY0" fmla="*/ 266700 h 3038475"/>
                <a:gd name="connsiteX1" fmla="*/ 2947534 w 3734394"/>
                <a:gd name="connsiteY1" fmla="*/ 0 h 3038475"/>
                <a:gd name="connsiteX2" fmla="*/ 3309484 w 3734394"/>
                <a:gd name="connsiteY2" fmla="*/ 1352550 h 3038475"/>
                <a:gd name="connsiteX3" fmla="*/ 3585709 w 3734394"/>
                <a:gd name="connsiteY3" fmla="*/ 2476500 h 3038475"/>
                <a:gd name="connsiteX4" fmla="*/ 794884 w 3734394"/>
                <a:gd name="connsiteY4" fmla="*/ 3038475 h 3038475"/>
                <a:gd name="connsiteX5" fmla="*/ 556759 w 3734394"/>
                <a:gd name="connsiteY5" fmla="*/ 2057400 h 3038475"/>
                <a:gd name="connsiteX6" fmla="*/ 118609 w 3734394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585709"/>
                <a:gd name="connsiteY0" fmla="*/ 266700 h 3038475"/>
                <a:gd name="connsiteX1" fmla="*/ 2947534 w 3585709"/>
                <a:gd name="connsiteY1" fmla="*/ 0 h 3038475"/>
                <a:gd name="connsiteX2" fmla="*/ 3147559 w 3585709"/>
                <a:gd name="connsiteY2" fmla="*/ 1704975 h 3038475"/>
                <a:gd name="connsiteX3" fmla="*/ 3585709 w 3585709"/>
                <a:gd name="connsiteY3" fmla="*/ 2476500 h 3038475"/>
                <a:gd name="connsiteX4" fmla="*/ 794884 w 3585709"/>
                <a:gd name="connsiteY4" fmla="*/ 3038475 h 3038475"/>
                <a:gd name="connsiteX5" fmla="*/ 556759 w 3585709"/>
                <a:gd name="connsiteY5" fmla="*/ 2057400 h 3038475"/>
                <a:gd name="connsiteX6" fmla="*/ 118609 w 3585709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438150 w 3467100"/>
                <a:gd name="connsiteY5" fmla="*/ 20574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7100" h="3038475">
                  <a:moveTo>
                    <a:pt x="0" y="266700"/>
                  </a:moveTo>
                  <a:lnTo>
                    <a:pt x="2828925" y="0"/>
                  </a:lnTo>
                  <a:cubicBezTo>
                    <a:pt x="2884488" y="561975"/>
                    <a:pt x="2922588" y="1292225"/>
                    <a:pt x="3028950" y="1704975"/>
                  </a:cubicBezTo>
                  <a:cubicBezTo>
                    <a:pt x="3135313" y="2117725"/>
                    <a:pt x="3276600" y="2338388"/>
                    <a:pt x="3467100" y="2476500"/>
                  </a:cubicBezTo>
                  <a:lnTo>
                    <a:pt x="676275" y="3038475"/>
                  </a:lnTo>
                  <a:cubicBezTo>
                    <a:pt x="438150" y="2778125"/>
                    <a:pt x="427038" y="2633663"/>
                    <a:pt x="314325" y="2171700"/>
                  </a:cubicBezTo>
                  <a:cubicBezTo>
                    <a:pt x="201613" y="1709738"/>
                    <a:pt x="1588" y="790575"/>
                    <a:pt x="0" y="26670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7"/>
            <p:cNvSpPr/>
            <p:nvPr/>
          </p:nvSpPr>
          <p:spPr bwMode="auto">
            <a:xfrm>
              <a:off x="2555778" y="1998730"/>
              <a:ext cx="3801766" cy="3760400"/>
            </a:xfrm>
            <a:custGeom>
              <a:avLst/>
              <a:gdLst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0 w 2771880"/>
                <a:gd name="connsiteY3" fmla="*/ 2769368 h 2769368"/>
                <a:gd name="connsiteX4" fmla="*/ 0 w 2771880"/>
                <a:gd name="connsiteY4" fmla="*/ 0 h 2769368"/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38793 w 2771880"/>
                <a:gd name="connsiteY3" fmla="*/ 2747201 h 2769368"/>
                <a:gd name="connsiteX4" fmla="*/ 0 w 2771880"/>
                <a:gd name="connsiteY4" fmla="*/ 0 h 2769368"/>
                <a:gd name="connsiteX0" fmla="*/ 0 w 2771880"/>
                <a:gd name="connsiteY0" fmla="*/ 0 h 2747201"/>
                <a:gd name="connsiteX1" fmla="*/ 2771880 w 2771880"/>
                <a:gd name="connsiteY1" fmla="*/ 0 h 2747201"/>
                <a:gd name="connsiteX2" fmla="*/ 2760796 w 2771880"/>
                <a:gd name="connsiteY2" fmla="*/ 2592030 h 2747201"/>
                <a:gd name="connsiteX3" fmla="*/ 38793 w 2771880"/>
                <a:gd name="connsiteY3" fmla="*/ 2747201 h 2747201"/>
                <a:gd name="connsiteX4" fmla="*/ 0 w 2771880"/>
                <a:gd name="connsiteY4" fmla="*/ 0 h 2747201"/>
                <a:gd name="connsiteX0" fmla="*/ 0 w 2778093"/>
                <a:gd name="connsiteY0" fmla="*/ 0 h 2747201"/>
                <a:gd name="connsiteX1" fmla="*/ 2771880 w 2778093"/>
                <a:gd name="connsiteY1" fmla="*/ 0 h 2747201"/>
                <a:gd name="connsiteX2" fmla="*/ 2777422 w 2778093"/>
                <a:gd name="connsiteY2" fmla="*/ 2575405 h 2747201"/>
                <a:gd name="connsiteX3" fmla="*/ 38793 w 2778093"/>
                <a:gd name="connsiteY3" fmla="*/ 2747201 h 2747201"/>
                <a:gd name="connsiteX4" fmla="*/ 0 w 2778093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422" h="2747201">
                  <a:moveTo>
                    <a:pt x="0" y="0"/>
                  </a:moveTo>
                  <a:lnTo>
                    <a:pt x="2771880" y="0"/>
                  </a:lnTo>
                  <a:cubicBezTo>
                    <a:pt x="2768185" y="864010"/>
                    <a:pt x="2703531" y="1711395"/>
                    <a:pt x="2777422" y="2575405"/>
                  </a:cubicBezTo>
                  <a:cubicBezTo>
                    <a:pt x="1864546" y="2582794"/>
                    <a:pt x="951669" y="2689936"/>
                    <a:pt x="38793" y="2747201"/>
                  </a:cubicBezTo>
                  <a:cubicBezTo>
                    <a:pt x="75738" y="1814842"/>
                    <a:pt x="12931" y="91573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1"/>
            <p:cNvSpPr/>
            <p:nvPr/>
          </p:nvSpPr>
          <p:spPr bwMode="auto">
            <a:xfrm>
              <a:off x="2627709" y="1702305"/>
              <a:ext cx="4745805" cy="4159099"/>
            </a:xfrm>
            <a:custGeom>
              <a:avLst/>
              <a:gdLst>
                <a:gd name="connsiteX0" fmla="*/ 0 w 3467100"/>
                <a:gd name="connsiteY0" fmla="*/ 0 h 2209800"/>
                <a:gd name="connsiteX1" fmla="*/ 3467100 w 3467100"/>
                <a:gd name="connsiteY1" fmla="*/ 0 h 2209800"/>
                <a:gd name="connsiteX2" fmla="*/ 3467100 w 3467100"/>
                <a:gd name="connsiteY2" fmla="*/ 2209800 h 2209800"/>
                <a:gd name="connsiteX3" fmla="*/ 0 w 3467100"/>
                <a:gd name="connsiteY3" fmla="*/ 2209800 h 2209800"/>
                <a:gd name="connsiteX4" fmla="*/ 0 w 3467100"/>
                <a:gd name="connsiteY4" fmla="*/ 0 h 2209800"/>
                <a:gd name="connsiteX0" fmla="*/ 0 w 3467100"/>
                <a:gd name="connsiteY0" fmla="*/ 266700 h 2476500"/>
                <a:gd name="connsiteX1" fmla="*/ 2828925 w 3467100"/>
                <a:gd name="connsiteY1" fmla="*/ 0 h 2476500"/>
                <a:gd name="connsiteX2" fmla="*/ 3467100 w 3467100"/>
                <a:gd name="connsiteY2" fmla="*/ 2476500 h 2476500"/>
                <a:gd name="connsiteX3" fmla="*/ 0 w 3467100"/>
                <a:gd name="connsiteY3" fmla="*/ 2476500 h 2476500"/>
                <a:gd name="connsiteX4" fmla="*/ 0 w 3467100"/>
                <a:gd name="connsiteY4" fmla="*/ 266700 h 2476500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467100 w 3467100"/>
                <a:gd name="connsiteY2" fmla="*/ 2476500 h 3038475"/>
                <a:gd name="connsiteX3" fmla="*/ 676275 w 3467100"/>
                <a:gd name="connsiteY3" fmla="*/ 3038475 h 3038475"/>
                <a:gd name="connsiteX4" fmla="*/ 0 w 3467100"/>
                <a:gd name="connsiteY4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190875 w 3467100"/>
                <a:gd name="connsiteY2" fmla="*/ 1352550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0 w 3467100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0 w 3615785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438150 w 3615785"/>
                <a:gd name="connsiteY5" fmla="*/ 2057400 h 3038475"/>
                <a:gd name="connsiteX6" fmla="*/ 0 w 3615785"/>
                <a:gd name="connsiteY6" fmla="*/ 266700 h 3038475"/>
                <a:gd name="connsiteX0" fmla="*/ 118609 w 3734394"/>
                <a:gd name="connsiteY0" fmla="*/ 266700 h 3038475"/>
                <a:gd name="connsiteX1" fmla="*/ 2947534 w 3734394"/>
                <a:gd name="connsiteY1" fmla="*/ 0 h 3038475"/>
                <a:gd name="connsiteX2" fmla="*/ 3309484 w 3734394"/>
                <a:gd name="connsiteY2" fmla="*/ 1352550 h 3038475"/>
                <a:gd name="connsiteX3" fmla="*/ 3585709 w 3734394"/>
                <a:gd name="connsiteY3" fmla="*/ 2476500 h 3038475"/>
                <a:gd name="connsiteX4" fmla="*/ 794884 w 3734394"/>
                <a:gd name="connsiteY4" fmla="*/ 3038475 h 3038475"/>
                <a:gd name="connsiteX5" fmla="*/ 556759 w 3734394"/>
                <a:gd name="connsiteY5" fmla="*/ 2057400 h 3038475"/>
                <a:gd name="connsiteX6" fmla="*/ 118609 w 3734394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585709"/>
                <a:gd name="connsiteY0" fmla="*/ 266700 h 3038475"/>
                <a:gd name="connsiteX1" fmla="*/ 2947534 w 3585709"/>
                <a:gd name="connsiteY1" fmla="*/ 0 h 3038475"/>
                <a:gd name="connsiteX2" fmla="*/ 3147559 w 3585709"/>
                <a:gd name="connsiteY2" fmla="*/ 1704975 h 3038475"/>
                <a:gd name="connsiteX3" fmla="*/ 3585709 w 3585709"/>
                <a:gd name="connsiteY3" fmla="*/ 2476500 h 3038475"/>
                <a:gd name="connsiteX4" fmla="*/ 794884 w 3585709"/>
                <a:gd name="connsiteY4" fmla="*/ 3038475 h 3038475"/>
                <a:gd name="connsiteX5" fmla="*/ 556759 w 3585709"/>
                <a:gd name="connsiteY5" fmla="*/ 2057400 h 3038475"/>
                <a:gd name="connsiteX6" fmla="*/ 118609 w 3585709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438150 w 3467100"/>
                <a:gd name="connsiteY5" fmla="*/ 20574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7100" h="3038475">
                  <a:moveTo>
                    <a:pt x="0" y="266700"/>
                  </a:moveTo>
                  <a:lnTo>
                    <a:pt x="2828925" y="0"/>
                  </a:lnTo>
                  <a:cubicBezTo>
                    <a:pt x="2884488" y="561975"/>
                    <a:pt x="2922588" y="1292225"/>
                    <a:pt x="3028950" y="1704975"/>
                  </a:cubicBezTo>
                  <a:cubicBezTo>
                    <a:pt x="3135313" y="2117725"/>
                    <a:pt x="3276600" y="2338388"/>
                    <a:pt x="3467100" y="2476500"/>
                  </a:cubicBezTo>
                  <a:lnTo>
                    <a:pt x="676275" y="3038475"/>
                  </a:lnTo>
                  <a:cubicBezTo>
                    <a:pt x="438150" y="2778125"/>
                    <a:pt x="427038" y="2633663"/>
                    <a:pt x="314325" y="2171700"/>
                  </a:cubicBezTo>
                  <a:cubicBezTo>
                    <a:pt x="201613" y="1709738"/>
                    <a:pt x="1588" y="790575"/>
                    <a:pt x="0" y="2667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801122" y="1584964"/>
              <a:ext cx="1290755" cy="70404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tint val="66000"/>
                    <a:satMod val="160000"/>
                    <a:lumMod val="0"/>
                  </a:schemeClr>
                </a:gs>
                <a:gs pos="73000">
                  <a:schemeClr val="tx1">
                    <a:tint val="44500"/>
                    <a:satMod val="160000"/>
                    <a:lumMod val="78000"/>
                    <a:lumOff val="22000"/>
                  </a:schemeClr>
                </a:gs>
                <a:gs pos="95000">
                  <a:schemeClr val="tx1">
                    <a:tint val="23500"/>
                    <a:satMod val="160000"/>
                    <a:lumMod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005990" y="851406"/>
              <a:ext cx="811823" cy="1393833"/>
            </a:xfrm>
            <a:custGeom>
              <a:avLst/>
              <a:gdLst>
                <a:gd name="connsiteX0" fmla="*/ 5313 w 601490"/>
                <a:gd name="connsiteY0" fmla="*/ 99239 h 1019373"/>
                <a:gd name="connsiteX1" fmla="*/ 71170 w 601490"/>
                <a:gd name="connsiteY1" fmla="*/ 48580 h 1019373"/>
                <a:gd name="connsiteX2" fmla="*/ 273807 w 601490"/>
                <a:gd name="connsiteY2" fmla="*/ 454 h 1019373"/>
                <a:gd name="connsiteX3" fmla="*/ 481510 w 601490"/>
                <a:gd name="connsiteY3" fmla="*/ 28316 h 1019373"/>
                <a:gd name="connsiteX4" fmla="*/ 595493 w 601490"/>
                <a:gd name="connsiteY4" fmla="*/ 91641 h 1019373"/>
                <a:gd name="connsiteX5" fmla="*/ 567631 w 601490"/>
                <a:gd name="connsiteY5" fmla="*/ 170162 h 1019373"/>
                <a:gd name="connsiteX6" fmla="*/ 415653 w 601490"/>
                <a:gd name="connsiteY6" fmla="*/ 301877 h 1019373"/>
                <a:gd name="connsiteX7" fmla="*/ 428318 w 601490"/>
                <a:gd name="connsiteY7" fmla="*/ 534909 h 1019373"/>
                <a:gd name="connsiteX8" fmla="*/ 481510 w 601490"/>
                <a:gd name="connsiteY8" fmla="*/ 889524 h 1019373"/>
                <a:gd name="connsiteX9" fmla="*/ 527103 w 601490"/>
                <a:gd name="connsiteY9" fmla="*/ 980711 h 1019373"/>
                <a:gd name="connsiteX10" fmla="*/ 468845 w 601490"/>
                <a:gd name="connsiteY10" fmla="*/ 975645 h 1019373"/>
                <a:gd name="connsiteX11" fmla="*/ 397922 w 601490"/>
                <a:gd name="connsiteY11" fmla="*/ 800870 h 1019373"/>
                <a:gd name="connsiteX12" fmla="*/ 377658 w 601490"/>
                <a:gd name="connsiteY12" fmla="*/ 539975 h 1019373"/>
                <a:gd name="connsiteX13" fmla="*/ 377658 w 601490"/>
                <a:gd name="connsiteY13" fmla="*/ 314541 h 1019373"/>
                <a:gd name="connsiteX14" fmla="*/ 425785 w 601490"/>
                <a:gd name="connsiteY14" fmla="*/ 218289 h 1019373"/>
                <a:gd name="connsiteX15" fmla="*/ 557499 w 601490"/>
                <a:gd name="connsiteY15" fmla="*/ 111904 h 1019373"/>
                <a:gd name="connsiteX16" fmla="*/ 428318 w 601490"/>
                <a:gd name="connsiteY16" fmla="*/ 53646 h 1019373"/>
                <a:gd name="connsiteX17" fmla="*/ 195285 w 601490"/>
                <a:gd name="connsiteY17" fmla="*/ 53646 h 1019373"/>
                <a:gd name="connsiteX18" fmla="*/ 81302 w 601490"/>
                <a:gd name="connsiteY18" fmla="*/ 86575 h 1019373"/>
                <a:gd name="connsiteX19" fmla="*/ 58505 w 601490"/>
                <a:gd name="connsiteY19" fmla="*/ 137234 h 1019373"/>
                <a:gd name="connsiteX20" fmla="*/ 147159 w 601490"/>
                <a:gd name="connsiteY20" fmla="*/ 213223 h 1019373"/>
                <a:gd name="connsiteX21" fmla="*/ 228213 w 601490"/>
                <a:gd name="connsiteY21" fmla="*/ 279080 h 1019373"/>
                <a:gd name="connsiteX22" fmla="*/ 245944 w 601490"/>
                <a:gd name="connsiteY22" fmla="*/ 479184 h 1019373"/>
                <a:gd name="connsiteX23" fmla="*/ 215549 w 601490"/>
                <a:gd name="connsiteY23" fmla="*/ 757810 h 1019373"/>
                <a:gd name="connsiteX24" fmla="*/ 126895 w 601490"/>
                <a:gd name="connsiteY24" fmla="*/ 1018705 h 1019373"/>
                <a:gd name="connsiteX25" fmla="*/ 162356 w 601490"/>
                <a:gd name="connsiteY25" fmla="*/ 823667 h 1019373"/>
                <a:gd name="connsiteX26" fmla="*/ 195285 w 601490"/>
                <a:gd name="connsiteY26" fmla="*/ 542508 h 1019373"/>
                <a:gd name="connsiteX27" fmla="*/ 192752 w 601490"/>
                <a:gd name="connsiteY27" fmla="*/ 304409 h 1019373"/>
                <a:gd name="connsiteX28" fmla="*/ 83835 w 601490"/>
                <a:gd name="connsiteY28" fmla="*/ 223355 h 1019373"/>
                <a:gd name="connsiteX29" fmla="*/ 12912 w 601490"/>
                <a:gd name="connsiteY29" fmla="*/ 152432 h 1019373"/>
                <a:gd name="connsiteX30" fmla="*/ 5313 w 601490"/>
                <a:gd name="connsiteY30" fmla="*/ 99239 h 1019373"/>
                <a:gd name="connsiteX0" fmla="*/ 5313 w 601490"/>
                <a:gd name="connsiteY0" fmla="*/ 101906 h 1022040"/>
                <a:gd name="connsiteX1" fmla="*/ 273807 w 601490"/>
                <a:gd name="connsiteY1" fmla="*/ 3121 h 1022040"/>
                <a:gd name="connsiteX2" fmla="*/ 481510 w 601490"/>
                <a:gd name="connsiteY2" fmla="*/ 30983 h 1022040"/>
                <a:gd name="connsiteX3" fmla="*/ 595493 w 601490"/>
                <a:gd name="connsiteY3" fmla="*/ 94308 h 1022040"/>
                <a:gd name="connsiteX4" fmla="*/ 567631 w 601490"/>
                <a:gd name="connsiteY4" fmla="*/ 172829 h 1022040"/>
                <a:gd name="connsiteX5" fmla="*/ 415653 w 601490"/>
                <a:gd name="connsiteY5" fmla="*/ 304544 h 1022040"/>
                <a:gd name="connsiteX6" fmla="*/ 428318 w 601490"/>
                <a:gd name="connsiteY6" fmla="*/ 537576 h 1022040"/>
                <a:gd name="connsiteX7" fmla="*/ 481510 w 601490"/>
                <a:gd name="connsiteY7" fmla="*/ 892191 h 1022040"/>
                <a:gd name="connsiteX8" fmla="*/ 527103 w 601490"/>
                <a:gd name="connsiteY8" fmla="*/ 983378 h 1022040"/>
                <a:gd name="connsiteX9" fmla="*/ 468845 w 601490"/>
                <a:gd name="connsiteY9" fmla="*/ 978312 h 1022040"/>
                <a:gd name="connsiteX10" fmla="*/ 397922 w 601490"/>
                <a:gd name="connsiteY10" fmla="*/ 803537 h 1022040"/>
                <a:gd name="connsiteX11" fmla="*/ 377658 w 601490"/>
                <a:gd name="connsiteY11" fmla="*/ 542642 h 1022040"/>
                <a:gd name="connsiteX12" fmla="*/ 377658 w 601490"/>
                <a:gd name="connsiteY12" fmla="*/ 317208 h 1022040"/>
                <a:gd name="connsiteX13" fmla="*/ 425785 w 601490"/>
                <a:gd name="connsiteY13" fmla="*/ 220956 h 1022040"/>
                <a:gd name="connsiteX14" fmla="*/ 557499 w 601490"/>
                <a:gd name="connsiteY14" fmla="*/ 114571 h 1022040"/>
                <a:gd name="connsiteX15" fmla="*/ 428318 w 601490"/>
                <a:gd name="connsiteY15" fmla="*/ 56313 h 1022040"/>
                <a:gd name="connsiteX16" fmla="*/ 195285 w 601490"/>
                <a:gd name="connsiteY16" fmla="*/ 56313 h 1022040"/>
                <a:gd name="connsiteX17" fmla="*/ 81302 w 601490"/>
                <a:gd name="connsiteY17" fmla="*/ 89242 h 1022040"/>
                <a:gd name="connsiteX18" fmla="*/ 58505 w 601490"/>
                <a:gd name="connsiteY18" fmla="*/ 139901 h 1022040"/>
                <a:gd name="connsiteX19" fmla="*/ 147159 w 601490"/>
                <a:gd name="connsiteY19" fmla="*/ 215890 h 1022040"/>
                <a:gd name="connsiteX20" fmla="*/ 228213 w 601490"/>
                <a:gd name="connsiteY20" fmla="*/ 281747 h 1022040"/>
                <a:gd name="connsiteX21" fmla="*/ 245944 w 601490"/>
                <a:gd name="connsiteY21" fmla="*/ 481851 h 1022040"/>
                <a:gd name="connsiteX22" fmla="*/ 215549 w 601490"/>
                <a:gd name="connsiteY22" fmla="*/ 760477 h 1022040"/>
                <a:gd name="connsiteX23" fmla="*/ 126895 w 601490"/>
                <a:gd name="connsiteY23" fmla="*/ 1021372 h 1022040"/>
                <a:gd name="connsiteX24" fmla="*/ 162356 w 601490"/>
                <a:gd name="connsiteY24" fmla="*/ 826334 h 1022040"/>
                <a:gd name="connsiteX25" fmla="*/ 195285 w 601490"/>
                <a:gd name="connsiteY25" fmla="*/ 545175 h 1022040"/>
                <a:gd name="connsiteX26" fmla="*/ 192752 w 601490"/>
                <a:gd name="connsiteY26" fmla="*/ 307076 h 1022040"/>
                <a:gd name="connsiteX27" fmla="*/ 83835 w 601490"/>
                <a:gd name="connsiteY27" fmla="*/ 226022 h 1022040"/>
                <a:gd name="connsiteX28" fmla="*/ 12912 w 601490"/>
                <a:gd name="connsiteY28" fmla="*/ 155099 h 1022040"/>
                <a:gd name="connsiteX29" fmla="*/ 5313 w 601490"/>
                <a:gd name="connsiteY29" fmla="*/ 101906 h 1022040"/>
                <a:gd name="connsiteX0" fmla="*/ 19154 w 615331"/>
                <a:gd name="connsiteY0" fmla="*/ 101906 h 1022040"/>
                <a:gd name="connsiteX1" fmla="*/ 287648 w 615331"/>
                <a:gd name="connsiteY1" fmla="*/ 3121 h 1022040"/>
                <a:gd name="connsiteX2" fmla="*/ 495351 w 615331"/>
                <a:gd name="connsiteY2" fmla="*/ 30983 h 1022040"/>
                <a:gd name="connsiteX3" fmla="*/ 609334 w 615331"/>
                <a:gd name="connsiteY3" fmla="*/ 94308 h 1022040"/>
                <a:gd name="connsiteX4" fmla="*/ 581472 w 615331"/>
                <a:gd name="connsiteY4" fmla="*/ 172829 h 1022040"/>
                <a:gd name="connsiteX5" fmla="*/ 429494 w 615331"/>
                <a:gd name="connsiteY5" fmla="*/ 304544 h 1022040"/>
                <a:gd name="connsiteX6" fmla="*/ 442159 w 615331"/>
                <a:gd name="connsiteY6" fmla="*/ 537576 h 1022040"/>
                <a:gd name="connsiteX7" fmla="*/ 495351 w 615331"/>
                <a:gd name="connsiteY7" fmla="*/ 892191 h 1022040"/>
                <a:gd name="connsiteX8" fmla="*/ 540944 w 615331"/>
                <a:gd name="connsiteY8" fmla="*/ 983378 h 1022040"/>
                <a:gd name="connsiteX9" fmla="*/ 482686 w 615331"/>
                <a:gd name="connsiteY9" fmla="*/ 978312 h 1022040"/>
                <a:gd name="connsiteX10" fmla="*/ 411763 w 615331"/>
                <a:gd name="connsiteY10" fmla="*/ 803537 h 1022040"/>
                <a:gd name="connsiteX11" fmla="*/ 391499 w 615331"/>
                <a:gd name="connsiteY11" fmla="*/ 542642 h 1022040"/>
                <a:gd name="connsiteX12" fmla="*/ 391499 w 615331"/>
                <a:gd name="connsiteY12" fmla="*/ 317208 h 1022040"/>
                <a:gd name="connsiteX13" fmla="*/ 439626 w 615331"/>
                <a:gd name="connsiteY13" fmla="*/ 220956 h 1022040"/>
                <a:gd name="connsiteX14" fmla="*/ 571340 w 615331"/>
                <a:gd name="connsiteY14" fmla="*/ 114571 h 1022040"/>
                <a:gd name="connsiteX15" fmla="*/ 442159 w 615331"/>
                <a:gd name="connsiteY15" fmla="*/ 56313 h 1022040"/>
                <a:gd name="connsiteX16" fmla="*/ 209126 w 615331"/>
                <a:gd name="connsiteY16" fmla="*/ 56313 h 1022040"/>
                <a:gd name="connsiteX17" fmla="*/ 95143 w 615331"/>
                <a:gd name="connsiteY17" fmla="*/ 89242 h 1022040"/>
                <a:gd name="connsiteX18" fmla="*/ 72346 w 615331"/>
                <a:gd name="connsiteY18" fmla="*/ 139901 h 1022040"/>
                <a:gd name="connsiteX19" fmla="*/ 161000 w 615331"/>
                <a:gd name="connsiteY19" fmla="*/ 215890 h 1022040"/>
                <a:gd name="connsiteX20" fmla="*/ 242054 w 615331"/>
                <a:gd name="connsiteY20" fmla="*/ 281747 h 1022040"/>
                <a:gd name="connsiteX21" fmla="*/ 259785 w 615331"/>
                <a:gd name="connsiteY21" fmla="*/ 481851 h 1022040"/>
                <a:gd name="connsiteX22" fmla="*/ 229390 w 615331"/>
                <a:gd name="connsiteY22" fmla="*/ 760477 h 1022040"/>
                <a:gd name="connsiteX23" fmla="*/ 140736 w 615331"/>
                <a:gd name="connsiteY23" fmla="*/ 1021372 h 1022040"/>
                <a:gd name="connsiteX24" fmla="*/ 176197 w 615331"/>
                <a:gd name="connsiteY24" fmla="*/ 826334 h 1022040"/>
                <a:gd name="connsiteX25" fmla="*/ 209126 w 615331"/>
                <a:gd name="connsiteY25" fmla="*/ 545175 h 1022040"/>
                <a:gd name="connsiteX26" fmla="*/ 206593 w 615331"/>
                <a:gd name="connsiteY26" fmla="*/ 307076 h 1022040"/>
                <a:gd name="connsiteX27" fmla="*/ 97676 w 615331"/>
                <a:gd name="connsiteY27" fmla="*/ 226022 h 1022040"/>
                <a:gd name="connsiteX28" fmla="*/ 26753 w 615331"/>
                <a:gd name="connsiteY28" fmla="*/ 155099 h 1022040"/>
                <a:gd name="connsiteX29" fmla="*/ 19154 w 615331"/>
                <a:gd name="connsiteY29" fmla="*/ 101906 h 1022040"/>
                <a:gd name="connsiteX0" fmla="*/ 19154 w 630608"/>
                <a:gd name="connsiteY0" fmla="*/ 98804 h 1018938"/>
                <a:gd name="connsiteX1" fmla="*/ 287648 w 630608"/>
                <a:gd name="connsiteY1" fmla="*/ 19 h 1018938"/>
                <a:gd name="connsiteX2" fmla="*/ 609334 w 630608"/>
                <a:gd name="connsiteY2" fmla="*/ 91206 h 1018938"/>
                <a:gd name="connsiteX3" fmla="*/ 581472 w 630608"/>
                <a:gd name="connsiteY3" fmla="*/ 169727 h 1018938"/>
                <a:gd name="connsiteX4" fmla="*/ 429494 w 630608"/>
                <a:gd name="connsiteY4" fmla="*/ 301442 h 1018938"/>
                <a:gd name="connsiteX5" fmla="*/ 442159 w 630608"/>
                <a:gd name="connsiteY5" fmla="*/ 534474 h 1018938"/>
                <a:gd name="connsiteX6" fmla="*/ 495351 w 630608"/>
                <a:gd name="connsiteY6" fmla="*/ 889089 h 1018938"/>
                <a:gd name="connsiteX7" fmla="*/ 540944 w 630608"/>
                <a:gd name="connsiteY7" fmla="*/ 980276 h 1018938"/>
                <a:gd name="connsiteX8" fmla="*/ 482686 w 630608"/>
                <a:gd name="connsiteY8" fmla="*/ 975210 h 1018938"/>
                <a:gd name="connsiteX9" fmla="*/ 411763 w 630608"/>
                <a:gd name="connsiteY9" fmla="*/ 800435 h 1018938"/>
                <a:gd name="connsiteX10" fmla="*/ 391499 w 630608"/>
                <a:gd name="connsiteY10" fmla="*/ 539540 h 1018938"/>
                <a:gd name="connsiteX11" fmla="*/ 391499 w 630608"/>
                <a:gd name="connsiteY11" fmla="*/ 314106 h 1018938"/>
                <a:gd name="connsiteX12" fmla="*/ 439626 w 630608"/>
                <a:gd name="connsiteY12" fmla="*/ 217854 h 1018938"/>
                <a:gd name="connsiteX13" fmla="*/ 571340 w 630608"/>
                <a:gd name="connsiteY13" fmla="*/ 111469 h 1018938"/>
                <a:gd name="connsiteX14" fmla="*/ 442159 w 630608"/>
                <a:gd name="connsiteY14" fmla="*/ 53211 h 1018938"/>
                <a:gd name="connsiteX15" fmla="*/ 209126 w 630608"/>
                <a:gd name="connsiteY15" fmla="*/ 53211 h 1018938"/>
                <a:gd name="connsiteX16" fmla="*/ 95143 w 630608"/>
                <a:gd name="connsiteY16" fmla="*/ 86140 h 1018938"/>
                <a:gd name="connsiteX17" fmla="*/ 72346 w 630608"/>
                <a:gd name="connsiteY17" fmla="*/ 136799 h 1018938"/>
                <a:gd name="connsiteX18" fmla="*/ 161000 w 630608"/>
                <a:gd name="connsiteY18" fmla="*/ 212788 h 1018938"/>
                <a:gd name="connsiteX19" fmla="*/ 242054 w 630608"/>
                <a:gd name="connsiteY19" fmla="*/ 278645 h 1018938"/>
                <a:gd name="connsiteX20" fmla="*/ 259785 w 630608"/>
                <a:gd name="connsiteY20" fmla="*/ 478749 h 1018938"/>
                <a:gd name="connsiteX21" fmla="*/ 229390 w 630608"/>
                <a:gd name="connsiteY21" fmla="*/ 757375 h 1018938"/>
                <a:gd name="connsiteX22" fmla="*/ 140736 w 630608"/>
                <a:gd name="connsiteY22" fmla="*/ 1018270 h 1018938"/>
                <a:gd name="connsiteX23" fmla="*/ 176197 w 630608"/>
                <a:gd name="connsiteY23" fmla="*/ 823232 h 1018938"/>
                <a:gd name="connsiteX24" fmla="*/ 209126 w 630608"/>
                <a:gd name="connsiteY24" fmla="*/ 542073 h 1018938"/>
                <a:gd name="connsiteX25" fmla="*/ 206593 w 630608"/>
                <a:gd name="connsiteY25" fmla="*/ 303974 h 1018938"/>
                <a:gd name="connsiteX26" fmla="*/ 97676 w 630608"/>
                <a:gd name="connsiteY26" fmla="*/ 222920 h 1018938"/>
                <a:gd name="connsiteX27" fmla="*/ 26753 w 630608"/>
                <a:gd name="connsiteY27" fmla="*/ 151997 h 1018938"/>
                <a:gd name="connsiteX28" fmla="*/ 19154 w 630608"/>
                <a:gd name="connsiteY28" fmla="*/ 98804 h 1018938"/>
                <a:gd name="connsiteX0" fmla="*/ 19154 w 616069"/>
                <a:gd name="connsiteY0" fmla="*/ 98815 h 1018949"/>
                <a:gd name="connsiteX1" fmla="*/ 287648 w 616069"/>
                <a:gd name="connsiteY1" fmla="*/ 30 h 1018949"/>
                <a:gd name="connsiteX2" fmla="*/ 609334 w 616069"/>
                <a:gd name="connsiteY2" fmla="*/ 91217 h 1018949"/>
                <a:gd name="connsiteX3" fmla="*/ 581472 w 616069"/>
                <a:gd name="connsiteY3" fmla="*/ 169738 h 1018949"/>
                <a:gd name="connsiteX4" fmla="*/ 429494 w 616069"/>
                <a:gd name="connsiteY4" fmla="*/ 301453 h 1018949"/>
                <a:gd name="connsiteX5" fmla="*/ 442159 w 616069"/>
                <a:gd name="connsiteY5" fmla="*/ 534485 h 1018949"/>
                <a:gd name="connsiteX6" fmla="*/ 495351 w 616069"/>
                <a:gd name="connsiteY6" fmla="*/ 889100 h 1018949"/>
                <a:gd name="connsiteX7" fmla="*/ 540944 w 616069"/>
                <a:gd name="connsiteY7" fmla="*/ 980287 h 1018949"/>
                <a:gd name="connsiteX8" fmla="*/ 482686 w 616069"/>
                <a:gd name="connsiteY8" fmla="*/ 975221 h 1018949"/>
                <a:gd name="connsiteX9" fmla="*/ 411763 w 616069"/>
                <a:gd name="connsiteY9" fmla="*/ 800446 h 1018949"/>
                <a:gd name="connsiteX10" fmla="*/ 391499 w 616069"/>
                <a:gd name="connsiteY10" fmla="*/ 539551 h 1018949"/>
                <a:gd name="connsiteX11" fmla="*/ 391499 w 616069"/>
                <a:gd name="connsiteY11" fmla="*/ 314117 h 1018949"/>
                <a:gd name="connsiteX12" fmla="*/ 439626 w 616069"/>
                <a:gd name="connsiteY12" fmla="*/ 217865 h 1018949"/>
                <a:gd name="connsiteX13" fmla="*/ 571340 w 616069"/>
                <a:gd name="connsiteY13" fmla="*/ 111480 h 1018949"/>
                <a:gd name="connsiteX14" fmla="*/ 442159 w 616069"/>
                <a:gd name="connsiteY14" fmla="*/ 53222 h 1018949"/>
                <a:gd name="connsiteX15" fmla="*/ 209126 w 616069"/>
                <a:gd name="connsiteY15" fmla="*/ 53222 h 1018949"/>
                <a:gd name="connsiteX16" fmla="*/ 95143 w 616069"/>
                <a:gd name="connsiteY16" fmla="*/ 86151 h 1018949"/>
                <a:gd name="connsiteX17" fmla="*/ 72346 w 616069"/>
                <a:gd name="connsiteY17" fmla="*/ 136810 h 1018949"/>
                <a:gd name="connsiteX18" fmla="*/ 161000 w 616069"/>
                <a:gd name="connsiteY18" fmla="*/ 212799 h 1018949"/>
                <a:gd name="connsiteX19" fmla="*/ 242054 w 616069"/>
                <a:gd name="connsiteY19" fmla="*/ 278656 h 1018949"/>
                <a:gd name="connsiteX20" fmla="*/ 259785 w 616069"/>
                <a:gd name="connsiteY20" fmla="*/ 478760 h 1018949"/>
                <a:gd name="connsiteX21" fmla="*/ 229390 w 616069"/>
                <a:gd name="connsiteY21" fmla="*/ 757386 h 1018949"/>
                <a:gd name="connsiteX22" fmla="*/ 140736 w 616069"/>
                <a:gd name="connsiteY22" fmla="*/ 1018281 h 1018949"/>
                <a:gd name="connsiteX23" fmla="*/ 176197 w 616069"/>
                <a:gd name="connsiteY23" fmla="*/ 823243 h 1018949"/>
                <a:gd name="connsiteX24" fmla="*/ 209126 w 616069"/>
                <a:gd name="connsiteY24" fmla="*/ 542084 h 1018949"/>
                <a:gd name="connsiteX25" fmla="*/ 206593 w 616069"/>
                <a:gd name="connsiteY25" fmla="*/ 303985 h 1018949"/>
                <a:gd name="connsiteX26" fmla="*/ 97676 w 616069"/>
                <a:gd name="connsiteY26" fmla="*/ 222931 h 1018949"/>
                <a:gd name="connsiteX27" fmla="*/ 26753 w 616069"/>
                <a:gd name="connsiteY27" fmla="*/ 152008 h 1018949"/>
                <a:gd name="connsiteX28" fmla="*/ 19154 w 616069"/>
                <a:gd name="connsiteY28" fmla="*/ 98815 h 1018949"/>
                <a:gd name="connsiteX0" fmla="*/ 7353 w 604268"/>
                <a:gd name="connsiteY0" fmla="*/ 98815 h 1018949"/>
                <a:gd name="connsiteX1" fmla="*/ 275847 w 604268"/>
                <a:gd name="connsiteY1" fmla="*/ 30 h 1018949"/>
                <a:gd name="connsiteX2" fmla="*/ 597533 w 604268"/>
                <a:gd name="connsiteY2" fmla="*/ 91217 h 1018949"/>
                <a:gd name="connsiteX3" fmla="*/ 569671 w 604268"/>
                <a:gd name="connsiteY3" fmla="*/ 169738 h 1018949"/>
                <a:gd name="connsiteX4" fmla="*/ 417693 w 604268"/>
                <a:gd name="connsiteY4" fmla="*/ 301453 h 1018949"/>
                <a:gd name="connsiteX5" fmla="*/ 430358 w 604268"/>
                <a:gd name="connsiteY5" fmla="*/ 534485 h 1018949"/>
                <a:gd name="connsiteX6" fmla="*/ 483550 w 604268"/>
                <a:gd name="connsiteY6" fmla="*/ 889100 h 1018949"/>
                <a:gd name="connsiteX7" fmla="*/ 529143 w 604268"/>
                <a:gd name="connsiteY7" fmla="*/ 980287 h 1018949"/>
                <a:gd name="connsiteX8" fmla="*/ 470885 w 604268"/>
                <a:gd name="connsiteY8" fmla="*/ 975221 h 1018949"/>
                <a:gd name="connsiteX9" fmla="*/ 399962 w 604268"/>
                <a:gd name="connsiteY9" fmla="*/ 800446 h 1018949"/>
                <a:gd name="connsiteX10" fmla="*/ 379698 w 604268"/>
                <a:gd name="connsiteY10" fmla="*/ 539551 h 1018949"/>
                <a:gd name="connsiteX11" fmla="*/ 379698 w 604268"/>
                <a:gd name="connsiteY11" fmla="*/ 314117 h 1018949"/>
                <a:gd name="connsiteX12" fmla="*/ 427825 w 604268"/>
                <a:gd name="connsiteY12" fmla="*/ 217865 h 1018949"/>
                <a:gd name="connsiteX13" fmla="*/ 559539 w 604268"/>
                <a:gd name="connsiteY13" fmla="*/ 111480 h 1018949"/>
                <a:gd name="connsiteX14" fmla="*/ 430358 w 604268"/>
                <a:gd name="connsiteY14" fmla="*/ 53222 h 1018949"/>
                <a:gd name="connsiteX15" fmla="*/ 197325 w 604268"/>
                <a:gd name="connsiteY15" fmla="*/ 53222 h 1018949"/>
                <a:gd name="connsiteX16" fmla="*/ 83342 w 604268"/>
                <a:gd name="connsiteY16" fmla="*/ 86151 h 1018949"/>
                <a:gd name="connsiteX17" fmla="*/ 60545 w 604268"/>
                <a:gd name="connsiteY17" fmla="*/ 136810 h 1018949"/>
                <a:gd name="connsiteX18" fmla="*/ 149199 w 604268"/>
                <a:gd name="connsiteY18" fmla="*/ 212799 h 1018949"/>
                <a:gd name="connsiteX19" fmla="*/ 230253 w 604268"/>
                <a:gd name="connsiteY19" fmla="*/ 278656 h 1018949"/>
                <a:gd name="connsiteX20" fmla="*/ 247984 w 604268"/>
                <a:gd name="connsiteY20" fmla="*/ 478760 h 1018949"/>
                <a:gd name="connsiteX21" fmla="*/ 217589 w 604268"/>
                <a:gd name="connsiteY21" fmla="*/ 757386 h 1018949"/>
                <a:gd name="connsiteX22" fmla="*/ 128935 w 604268"/>
                <a:gd name="connsiteY22" fmla="*/ 1018281 h 1018949"/>
                <a:gd name="connsiteX23" fmla="*/ 164396 w 604268"/>
                <a:gd name="connsiteY23" fmla="*/ 823243 h 1018949"/>
                <a:gd name="connsiteX24" fmla="*/ 197325 w 604268"/>
                <a:gd name="connsiteY24" fmla="*/ 542084 h 1018949"/>
                <a:gd name="connsiteX25" fmla="*/ 194792 w 604268"/>
                <a:gd name="connsiteY25" fmla="*/ 303985 h 1018949"/>
                <a:gd name="connsiteX26" fmla="*/ 85875 w 604268"/>
                <a:gd name="connsiteY26" fmla="*/ 222931 h 1018949"/>
                <a:gd name="connsiteX27" fmla="*/ 7353 w 604268"/>
                <a:gd name="connsiteY27" fmla="*/ 98815 h 1018949"/>
                <a:gd name="connsiteX0" fmla="*/ 7353 w 611842"/>
                <a:gd name="connsiteY0" fmla="*/ 98807 h 1018941"/>
                <a:gd name="connsiteX1" fmla="*/ 275847 w 611842"/>
                <a:gd name="connsiteY1" fmla="*/ 22 h 1018941"/>
                <a:gd name="connsiteX2" fmla="*/ 597533 w 611842"/>
                <a:gd name="connsiteY2" fmla="*/ 91209 h 1018941"/>
                <a:gd name="connsiteX3" fmla="*/ 541808 w 611842"/>
                <a:gd name="connsiteY3" fmla="*/ 217857 h 1018941"/>
                <a:gd name="connsiteX4" fmla="*/ 417693 w 611842"/>
                <a:gd name="connsiteY4" fmla="*/ 301445 h 1018941"/>
                <a:gd name="connsiteX5" fmla="*/ 430358 w 611842"/>
                <a:gd name="connsiteY5" fmla="*/ 534477 h 1018941"/>
                <a:gd name="connsiteX6" fmla="*/ 483550 w 611842"/>
                <a:gd name="connsiteY6" fmla="*/ 889092 h 1018941"/>
                <a:gd name="connsiteX7" fmla="*/ 529143 w 611842"/>
                <a:gd name="connsiteY7" fmla="*/ 980279 h 1018941"/>
                <a:gd name="connsiteX8" fmla="*/ 470885 w 611842"/>
                <a:gd name="connsiteY8" fmla="*/ 975213 h 1018941"/>
                <a:gd name="connsiteX9" fmla="*/ 399962 w 611842"/>
                <a:gd name="connsiteY9" fmla="*/ 800438 h 1018941"/>
                <a:gd name="connsiteX10" fmla="*/ 379698 w 611842"/>
                <a:gd name="connsiteY10" fmla="*/ 539543 h 1018941"/>
                <a:gd name="connsiteX11" fmla="*/ 379698 w 611842"/>
                <a:gd name="connsiteY11" fmla="*/ 314109 h 1018941"/>
                <a:gd name="connsiteX12" fmla="*/ 427825 w 611842"/>
                <a:gd name="connsiteY12" fmla="*/ 217857 h 1018941"/>
                <a:gd name="connsiteX13" fmla="*/ 559539 w 611842"/>
                <a:gd name="connsiteY13" fmla="*/ 111472 h 1018941"/>
                <a:gd name="connsiteX14" fmla="*/ 430358 w 611842"/>
                <a:gd name="connsiteY14" fmla="*/ 53214 h 1018941"/>
                <a:gd name="connsiteX15" fmla="*/ 197325 w 611842"/>
                <a:gd name="connsiteY15" fmla="*/ 53214 h 1018941"/>
                <a:gd name="connsiteX16" fmla="*/ 83342 w 611842"/>
                <a:gd name="connsiteY16" fmla="*/ 86143 h 1018941"/>
                <a:gd name="connsiteX17" fmla="*/ 60545 w 611842"/>
                <a:gd name="connsiteY17" fmla="*/ 136802 h 1018941"/>
                <a:gd name="connsiteX18" fmla="*/ 149199 w 611842"/>
                <a:gd name="connsiteY18" fmla="*/ 212791 h 1018941"/>
                <a:gd name="connsiteX19" fmla="*/ 230253 w 611842"/>
                <a:gd name="connsiteY19" fmla="*/ 278648 h 1018941"/>
                <a:gd name="connsiteX20" fmla="*/ 247984 w 611842"/>
                <a:gd name="connsiteY20" fmla="*/ 478752 h 1018941"/>
                <a:gd name="connsiteX21" fmla="*/ 217589 w 611842"/>
                <a:gd name="connsiteY21" fmla="*/ 757378 h 1018941"/>
                <a:gd name="connsiteX22" fmla="*/ 128935 w 611842"/>
                <a:gd name="connsiteY22" fmla="*/ 1018273 h 1018941"/>
                <a:gd name="connsiteX23" fmla="*/ 164396 w 611842"/>
                <a:gd name="connsiteY23" fmla="*/ 823235 h 1018941"/>
                <a:gd name="connsiteX24" fmla="*/ 197325 w 611842"/>
                <a:gd name="connsiteY24" fmla="*/ 542076 h 1018941"/>
                <a:gd name="connsiteX25" fmla="*/ 194792 w 611842"/>
                <a:gd name="connsiteY25" fmla="*/ 303977 h 1018941"/>
                <a:gd name="connsiteX26" fmla="*/ 85875 w 611842"/>
                <a:gd name="connsiteY26" fmla="*/ 222923 h 1018941"/>
                <a:gd name="connsiteX27" fmla="*/ 7353 w 611842"/>
                <a:gd name="connsiteY27" fmla="*/ 98807 h 1018941"/>
                <a:gd name="connsiteX0" fmla="*/ 7353 w 599715"/>
                <a:gd name="connsiteY0" fmla="*/ 98812 h 1018946"/>
                <a:gd name="connsiteX1" fmla="*/ 275847 w 599715"/>
                <a:gd name="connsiteY1" fmla="*/ 27 h 1018946"/>
                <a:gd name="connsiteX2" fmla="*/ 597533 w 599715"/>
                <a:gd name="connsiteY2" fmla="*/ 91214 h 1018946"/>
                <a:gd name="connsiteX3" fmla="*/ 417693 w 599715"/>
                <a:gd name="connsiteY3" fmla="*/ 301450 h 1018946"/>
                <a:gd name="connsiteX4" fmla="*/ 430358 w 599715"/>
                <a:gd name="connsiteY4" fmla="*/ 534482 h 1018946"/>
                <a:gd name="connsiteX5" fmla="*/ 483550 w 599715"/>
                <a:gd name="connsiteY5" fmla="*/ 889097 h 1018946"/>
                <a:gd name="connsiteX6" fmla="*/ 529143 w 599715"/>
                <a:gd name="connsiteY6" fmla="*/ 980284 h 1018946"/>
                <a:gd name="connsiteX7" fmla="*/ 470885 w 599715"/>
                <a:gd name="connsiteY7" fmla="*/ 975218 h 1018946"/>
                <a:gd name="connsiteX8" fmla="*/ 399962 w 599715"/>
                <a:gd name="connsiteY8" fmla="*/ 800443 h 1018946"/>
                <a:gd name="connsiteX9" fmla="*/ 379698 w 599715"/>
                <a:gd name="connsiteY9" fmla="*/ 539548 h 1018946"/>
                <a:gd name="connsiteX10" fmla="*/ 379698 w 599715"/>
                <a:gd name="connsiteY10" fmla="*/ 314114 h 1018946"/>
                <a:gd name="connsiteX11" fmla="*/ 427825 w 599715"/>
                <a:gd name="connsiteY11" fmla="*/ 217862 h 1018946"/>
                <a:gd name="connsiteX12" fmla="*/ 559539 w 599715"/>
                <a:gd name="connsiteY12" fmla="*/ 111477 h 1018946"/>
                <a:gd name="connsiteX13" fmla="*/ 430358 w 599715"/>
                <a:gd name="connsiteY13" fmla="*/ 53219 h 1018946"/>
                <a:gd name="connsiteX14" fmla="*/ 197325 w 599715"/>
                <a:gd name="connsiteY14" fmla="*/ 53219 h 1018946"/>
                <a:gd name="connsiteX15" fmla="*/ 83342 w 599715"/>
                <a:gd name="connsiteY15" fmla="*/ 86148 h 1018946"/>
                <a:gd name="connsiteX16" fmla="*/ 60545 w 599715"/>
                <a:gd name="connsiteY16" fmla="*/ 136807 h 1018946"/>
                <a:gd name="connsiteX17" fmla="*/ 149199 w 599715"/>
                <a:gd name="connsiteY17" fmla="*/ 212796 h 1018946"/>
                <a:gd name="connsiteX18" fmla="*/ 230253 w 599715"/>
                <a:gd name="connsiteY18" fmla="*/ 278653 h 1018946"/>
                <a:gd name="connsiteX19" fmla="*/ 247984 w 599715"/>
                <a:gd name="connsiteY19" fmla="*/ 478757 h 1018946"/>
                <a:gd name="connsiteX20" fmla="*/ 217589 w 599715"/>
                <a:gd name="connsiteY20" fmla="*/ 757383 h 1018946"/>
                <a:gd name="connsiteX21" fmla="*/ 128935 w 599715"/>
                <a:gd name="connsiteY21" fmla="*/ 1018278 h 1018946"/>
                <a:gd name="connsiteX22" fmla="*/ 164396 w 599715"/>
                <a:gd name="connsiteY22" fmla="*/ 823240 h 1018946"/>
                <a:gd name="connsiteX23" fmla="*/ 197325 w 599715"/>
                <a:gd name="connsiteY23" fmla="*/ 542081 h 1018946"/>
                <a:gd name="connsiteX24" fmla="*/ 194792 w 599715"/>
                <a:gd name="connsiteY24" fmla="*/ 303982 h 1018946"/>
                <a:gd name="connsiteX25" fmla="*/ 85875 w 599715"/>
                <a:gd name="connsiteY25" fmla="*/ 222928 h 1018946"/>
                <a:gd name="connsiteX26" fmla="*/ 7353 w 599715"/>
                <a:gd name="connsiteY26" fmla="*/ 98812 h 1018946"/>
                <a:gd name="connsiteX0" fmla="*/ 8226 w 600185"/>
                <a:gd name="connsiteY0" fmla="*/ 98812 h 1018946"/>
                <a:gd name="connsiteX1" fmla="*/ 291918 w 600185"/>
                <a:gd name="connsiteY1" fmla="*/ 27 h 1018946"/>
                <a:gd name="connsiteX2" fmla="*/ 598406 w 600185"/>
                <a:gd name="connsiteY2" fmla="*/ 91214 h 1018946"/>
                <a:gd name="connsiteX3" fmla="*/ 418566 w 600185"/>
                <a:gd name="connsiteY3" fmla="*/ 301450 h 1018946"/>
                <a:gd name="connsiteX4" fmla="*/ 431231 w 600185"/>
                <a:gd name="connsiteY4" fmla="*/ 534482 h 1018946"/>
                <a:gd name="connsiteX5" fmla="*/ 484423 w 600185"/>
                <a:gd name="connsiteY5" fmla="*/ 889097 h 1018946"/>
                <a:gd name="connsiteX6" fmla="*/ 530016 w 600185"/>
                <a:gd name="connsiteY6" fmla="*/ 980284 h 1018946"/>
                <a:gd name="connsiteX7" fmla="*/ 471758 w 600185"/>
                <a:gd name="connsiteY7" fmla="*/ 975218 h 1018946"/>
                <a:gd name="connsiteX8" fmla="*/ 400835 w 600185"/>
                <a:gd name="connsiteY8" fmla="*/ 800443 h 1018946"/>
                <a:gd name="connsiteX9" fmla="*/ 380571 w 600185"/>
                <a:gd name="connsiteY9" fmla="*/ 539548 h 1018946"/>
                <a:gd name="connsiteX10" fmla="*/ 380571 w 600185"/>
                <a:gd name="connsiteY10" fmla="*/ 314114 h 1018946"/>
                <a:gd name="connsiteX11" fmla="*/ 428698 w 600185"/>
                <a:gd name="connsiteY11" fmla="*/ 217862 h 1018946"/>
                <a:gd name="connsiteX12" fmla="*/ 560412 w 600185"/>
                <a:gd name="connsiteY12" fmla="*/ 111477 h 1018946"/>
                <a:gd name="connsiteX13" fmla="*/ 431231 w 600185"/>
                <a:gd name="connsiteY13" fmla="*/ 53219 h 1018946"/>
                <a:gd name="connsiteX14" fmla="*/ 198198 w 600185"/>
                <a:gd name="connsiteY14" fmla="*/ 53219 h 1018946"/>
                <a:gd name="connsiteX15" fmla="*/ 84215 w 600185"/>
                <a:gd name="connsiteY15" fmla="*/ 86148 h 1018946"/>
                <a:gd name="connsiteX16" fmla="*/ 61418 w 600185"/>
                <a:gd name="connsiteY16" fmla="*/ 136807 h 1018946"/>
                <a:gd name="connsiteX17" fmla="*/ 150072 w 600185"/>
                <a:gd name="connsiteY17" fmla="*/ 212796 h 1018946"/>
                <a:gd name="connsiteX18" fmla="*/ 231126 w 600185"/>
                <a:gd name="connsiteY18" fmla="*/ 278653 h 1018946"/>
                <a:gd name="connsiteX19" fmla="*/ 248857 w 600185"/>
                <a:gd name="connsiteY19" fmla="*/ 478757 h 1018946"/>
                <a:gd name="connsiteX20" fmla="*/ 218462 w 600185"/>
                <a:gd name="connsiteY20" fmla="*/ 757383 h 1018946"/>
                <a:gd name="connsiteX21" fmla="*/ 129808 w 600185"/>
                <a:gd name="connsiteY21" fmla="*/ 1018278 h 1018946"/>
                <a:gd name="connsiteX22" fmla="*/ 165269 w 600185"/>
                <a:gd name="connsiteY22" fmla="*/ 823240 h 1018946"/>
                <a:gd name="connsiteX23" fmla="*/ 198198 w 600185"/>
                <a:gd name="connsiteY23" fmla="*/ 542081 h 1018946"/>
                <a:gd name="connsiteX24" fmla="*/ 195665 w 600185"/>
                <a:gd name="connsiteY24" fmla="*/ 303982 h 1018946"/>
                <a:gd name="connsiteX25" fmla="*/ 86748 w 600185"/>
                <a:gd name="connsiteY25" fmla="*/ 222928 h 1018946"/>
                <a:gd name="connsiteX26" fmla="*/ 8226 w 600185"/>
                <a:gd name="connsiteY26" fmla="*/ 98812 h 1018946"/>
                <a:gd name="connsiteX0" fmla="*/ 8226 w 599188"/>
                <a:gd name="connsiteY0" fmla="*/ 98816 h 1018950"/>
                <a:gd name="connsiteX1" fmla="*/ 291918 w 599188"/>
                <a:gd name="connsiteY1" fmla="*/ 31 h 1018950"/>
                <a:gd name="connsiteX2" fmla="*/ 598406 w 599188"/>
                <a:gd name="connsiteY2" fmla="*/ 91218 h 1018950"/>
                <a:gd name="connsiteX3" fmla="*/ 418566 w 599188"/>
                <a:gd name="connsiteY3" fmla="*/ 301454 h 1018950"/>
                <a:gd name="connsiteX4" fmla="*/ 431231 w 599188"/>
                <a:gd name="connsiteY4" fmla="*/ 534486 h 1018950"/>
                <a:gd name="connsiteX5" fmla="*/ 484423 w 599188"/>
                <a:gd name="connsiteY5" fmla="*/ 889101 h 1018950"/>
                <a:gd name="connsiteX6" fmla="*/ 530016 w 599188"/>
                <a:gd name="connsiteY6" fmla="*/ 980288 h 1018950"/>
                <a:gd name="connsiteX7" fmla="*/ 471758 w 599188"/>
                <a:gd name="connsiteY7" fmla="*/ 975222 h 1018950"/>
                <a:gd name="connsiteX8" fmla="*/ 400835 w 599188"/>
                <a:gd name="connsiteY8" fmla="*/ 800447 h 1018950"/>
                <a:gd name="connsiteX9" fmla="*/ 380571 w 599188"/>
                <a:gd name="connsiteY9" fmla="*/ 539552 h 1018950"/>
                <a:gd name="connsiteX10" fmla="*/ 380571 w 599188"/>
                <a:gd name="connsiteY10" fmla="*/ 314118 h 1018950"/>
                <a:gd name="connsiteX11" fmla="*/ 428698 w 599188"/>
                <a:gd name="connsiteY11" fmla="*/ 217866 h 1018950"/>
                <a:gd name="connsiteX12" fmla="*/ 560412 w 599188"/>
                <a:gd name="connsiteY12" fmla="*/ 111481 h 1018950"/>
                <a:gd name="connsiteX13" fmla="*/ 431231 w 599188"/>
                <a:gd name="connsiteY13" fmla="*/ 53223 h 1018950"/>
                <a:gd name="connsiteX14" fmla="*/ 198198 w 599188"/>
                <a:gd name="connsiteY14" fmla="*/ 53223 h 1018950"/>
                <a:gd name="connsiteX15" fmla="*/ 84215 w 599188"/>
                <a:gd name="connsiteY15" fmla="*/ 86152 h 1018950"/>
                <a:gd name="connsiteX16" fmla="*/ 61418 w 599188"/>
                <a:gd name="connsiteY16" fmla="*/ 136811 h 1018950"/>
                <a:gd name="connsiteX17" fmla="*/ 150072 w 599188"/>
                <a:gd name="connsiteY17" fmla="*/ 212800 h 1018950"/>
                <a:gd name="connsiteX18" fmla="*/ 231126 w 599188"/>
                <a:gd name="connsiteY18" fmla="*/ 278657 h 1018950"/>
                <a:gd name="connsiteX19" fmla="*/ 248857 w 599188"/>
                <a:gd name="connsiteY19" fmla="*/ 478761 h 1018950"/>
                <a:gd name="connsiteX20" fmla="*/ 218462 w 599188"/>
                <a:gd name="connsiteY20" fmla="*/ 757387 h 1018950"/>
                <a:gd name="connsiteX21" fmla="*/ 129808 w 599188"/>
                <a:gd name="connsiteY21" fmla="*/ 1018282 h 1018950"/>
                <a:gd name="connsiteX22" fmla="*/ 165269 w 599188"/>
                <a:gd name="connsiteY22" fmla="*/ 823244 h 1018950"/>
                <a:gd name="connsiteX23" fmla="*/ 198198 w 599188"/>
                <a:gd name="connsiteY23" fmla="*/ 542085 h 1018950"/>
                <a:gd name="connsiteX24" fmla="*/ 195665 w 599188"/>
                <a:gd name="connsiteY24" fmla="*/ 303986 h 1018950"/>
                <a:gd name="connsiteX25" fmla="*/ 86748 w 599188"/>
                <a:gd name="connsiteY25" fmla="*/ 222932 h 1018950"/>
                <a:gd name="connsiteX26" fmla="*/ 8226 w 599188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423520 w 591477"/>
                <a:gd name="connsiteY13" fmla="*/ 53223 h 1018950"/>
                <a:gd name="connsiteX14" fmla="*/ 190487 w 591477"/>
                <a:gd name="connsiteY14" fmla="*/ 53223 h 1018950"/>
                <a:gd name="connsiteX15" fmla="*/ 76504 w 591477"/>
                <a:gd name="connsiteY15" fmla="*/ 86152 h 1018950"/>
                <a:gd name="connsiteX16" fmla="*/ 53707 w 591477"/>
                <a:gd name="connsiteY16" fmla="*/ 136811 h 1018950"/>
                <a:gd name="connsiteX17" fmla="*/ 142361 w 591477"/>
                <a:gd name="connsiteY17" fmla="*/ 212800 h 1018950"/>
                <a:gd name="connsiteX18" fmla="*/ 223415 w 591477"/>
                <a:gd name="connsiteY18" fmla="*/ 278657 h 1018950"/>
                <a:gd name="connsiteX19" fmla="*/ 241146 w 591477"/>
                <a:gd name="connsiteY19" fmla="*/ 478761 h 1018950"/>
                <a:gd name="connsiteX20" fmla="*/ 210751 w 591477"/>
                <a:gd name="connsiteY20" fmla="*/ 757387 h 1018950"/>
                <a:gd name="connsiteX21" fmla="*/ 122097 w 591477"/>
                <a:gd name="connsiteY21" fmla="*/ 1018282 h 1018950"/>
                <a:gd name="connsiteX22" fmla="*/ 157558 w 591477"/>
                <a:gd name="connsiteY22" fmla="*/ 823244 h 1018950"/>
                <a:gd name="connsiteX23" fmla="*/ 190487 w 591477"/>
                <a:gd name="connsiteY23" fmla="*/ 542085 h 1018950"/>
                <a:gd name="connsiteX24" fmla="*/ 187954 w 591477"/>
                <a:gd name="connsiteY24" fmla="*/ 303986 h 1018950"/>
                <a:gd name="connsiteX25" fmla="*/ 79037 w 591477"/>
                <a:gd name="connsiteY25" fmla="*/ 222932 h 1018950"/>
                <a:gd name="connsiteX26" fmla="*/ 515 w 591477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423520 w 591477"/>
                <a:gd name="connsiteY13" fmla="*/ 53223 h 1018950"/>
                <a:gd name="connsiteX14" fmla="*/ 284207 w 591477"/>
                <a:gd name="connsiteY14" fmla="*/ 48157 h 1018950"/>
                <a:gd name="connsiteX15" fmla="*/ 76504 w 591477"/>
                <a:gd name="connsiteY15" fmla="*/ 86152 h 1018950"/>
                <a:gd name="connsiteX16" fmla="*/ 53707 w 591477"/>
                <a:gd name="connsiteY16" fmla="*/ 136811 h 1018950"/>
                <a:gd name="connsiteX17" fmla="*/ 142361 w 591477"/>
                <a:gd name="connsiteY17" fmla="*/ 212800 h 1018950"/>
                <a:gd name="connsiteX18" fmla="*/ 223415 w 591477"/>
                <a:gd name="connsiteY18" fmla="*/ 278657 h 1018950"/>
                <a:gd name="connsiteX19" fmla="*/ 241146 w 591477"/>
                <a:gd name="connsiteY19" fmla="*/ 478761 h 1018950"/>
                <a:gd name="connsiteX20" fmla="*/ 210751 w 591477"/>
                <a:gd name="connsiteY20" fmla="*/ 757387 h 1018950"/>
                <a:gd name="connsiteX21" fmla="*/ 122097 w 591477"/>
                <a:gd name="connsiteY21" fmla="*/ 1018282 h 1018950"/>
                <a:gd name="connsiteX22" fmla="*/ 157558 w 591477"/>
                <a:gd name="connsiteY22" fmla="*/ 823244 h 1018950"/>
                <a:gd name="connsiteX23" fmla="*/ 190487 w 591477"/>
                <a:gd name="connsiteY23" fmla="*/ 542085 h 1018950"/>
                <a:gd name="connsiteX24" fmla="*/ 187954 w 591477"/>
                <a:gd name="connsiteY24" fmla="*/ 303986 h 1018950"/>
                <a:gd name="connsiteX25" fmla="*/ 79037 w 591477"/>
                <a:gd name="connsiteY25" fmla="*/ 222932 h 1018950"/>
                <a:gd name="connsiteX26" fmla="*/ 515 w 591477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76504 w 591477"/>
                <a:gd name="connsiteY14" fmla="*/ 86152 h 1018950"/>
                <a:gd name="connsiteX15" fmla="*/ 53707 w 591477"/>
                <a:gd name="connsiteY15" fmla="*/ 136811 h 1018950"/>
                <a:gd name="connsiteX16" fmla="*/ 142361 w 591477"/>
                <a:gd name="connsiteY16" fmla="*/ 212800 h 1018950"/>
                <a:gd name="connsiteX17" fmla="*/ 223415 w 591477"/>
                <a:gd name="connsiteY17" fmla="*/ 278657 h 1018950"/>
                <a:gd name="connsiteX18" fmla="*/ 241146 w 591477"/>
                <a:gd name="connsiteY18" fmla="*/ 478761 h 1018950"/>
                <a:gd name="connsiteX19" fmla="*/ 210751 w 591477"/>
                <a:gd name="connsiteY19" fmla="*/ 757387 h 1018950"/>
                <a:gd name="connsiteX20" fmla="*/ 122097 w 591477"/>
                <a:gd name="connsiteY20" fmla="*/ 1018282 h 1018950"/>
                <a:gd name="connsiteX21" fmla="*/ 157558 w 591477"/>
                <a:gd name="connsiteY21" fmla="*/ 823244 h 1018950"/>
                <a:gd name="connsiteX22" fmla="*/ 190487 w 591477"/>
                <a:gd name="connsiteY22" fmla="*/ 542085 h 1018950"/>
                <a:gd name="connsiteX23" fmla="*/ 187954 w 591477"/>
                <a:gd name="connsiteY23" fmla="*/ 303986 h 1018950"/>
                <a:gd name="connsiteX24" fmla="*/ 79037 w 591477"/>
                <a:gd name="connsiteY24" fmla="*/ 222932 h 1018950"/>
                <a:gd name="connsiteX25" fmla="*/ 515 w 591477"/>
                <a:gd name="connsiteY25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76504 w 591477"/>
                <a:gd name="connsiteY14" fmla="*/ 86152 h 1018950"/>
                <a:gd name="connsiteX15" fmla="*/ 53707 w 591477"/>
                <a:gd name="connsiteY15" fmla="*/ 136811 h 1018950"/>
                <a:gd name="connsiteX16" fmla="*/ 142361 w 591477"/>
                <a:gd name="connsiteY16" fmla="*/ 212800 h 1018950"/>
                <a:gd name="connsiteX17" fmla="*/ 223415 w 591477"/>
                <a:gd name="connsiteY17" fmla="*/ 278657 h 1018950"/>
                <a:gd name="connsiteX18" fmla="*/ 241146 w 591477"/>
                <a:gd name="connsiteY18" fmla="*/ 478761 h 1018950"/>
                <a:gd name="connsiteX19" fmla="*/ 210751 w 591477"/>
                <a:gd name="connsiteY19" fmla="*/ 757387 h 1018950"/>
                <a:gd name="connsiteX20" fmla="*/ 122097 w 591477"/>
                <a:gd name="connsiteY20" fmla="*/ 1018282 h 1018950"/>
                <a:gd name="connsiteX21" fmla="*/ 157558 w 591477"/>
                <a:gd name="connsiteY21" fmla="*/ 823244 h 1018950"/>
                <a:gd name="connsiteX22" fmla="*/ 190487 w 591477"/>
                <a:gd name="connsiteY22" fmla="*/ 542085 h 1018950"/>
                <a:gd name="connsiteX23" fmla="*/ 187954 w 591477"/>
                <a:gd name="connsiteY23" fmla="*/ 303986 h 1018950"/>
                <a:gd name="connsiteX24" fmla="*/ 79037 w 591477"/>
                <a:gd name="connsiteY24" fmla="*/ 222932 h 1018950"/>
                <a:gd name="connsiteX25" fmla="*/ 515 w 591477"/>
                <a:gd name="connsiteY25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36811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420987 w 593064"/>
                <a:gd name="connsiteY11" fmla="*/ 217863 h 1018947"/>
                <a:gd name="connsiteX12" fmla="*/ 552701 w 593064"/>
                <a:gd name="connsiteY12" fmla="*/ 111478 h 1018947"/>
                <a:gd name="connsiteX13" fmla="*/ 284207 w 593064"/>
                <a:gd name="connsiteY13" fmla="*/ 48154 h 1018947"/>
                <a:gd name="connsiteX14" fmla="*/ 53707 w 593064"/>
                <a:gd name="connsiteY14" fmla="*/ 114011 h 1018947"/>
                <a:gd name="connsiteX15" fmla="*/ 142361 w 593064"/>
                <a:gd name="connsiteY15" fmla="*/ 212797 h 1018947"/>
                <a:gd name="connsiteX16" fmla="*/ 223415 w 593064"/>
                <a:gd name="connsiteY16" fmla="*/ 278654 h 1018947"/>
                <a:gd name="connsiteX17" fmla="*/ 241146 w 593064"/>
                <a:gd name="connsiteY17" fmla="*/ 478758 h 1018947"/>
                <a:gd name="connsiteX18" fmla="*/ 210751 w 593064"/>
                <a:gd name="connsiteY18" fmla="*/ 757384 h 1018947"/>
                <a:gd name="connsiteX19" fmla="*/ 122097 w 593064"/>
                <a:gd name="connsiteY19" fmla="*/ 1018279 h 1018947"/>
                <a:gd name="connsiteX20" fmla="*/ 157558 w 593064"/>
                <a:gd name="connsiteY20" fmla="*/ 823241 h 1018947"/>
                <a:gd name="connsiteX21" fmla="*/ 190487 w 593064"/>
                <a:gd name="connsiteY21" fmla="*/ 542082 h 1018947"/>
                <a:gd name="connsiteX22" fmla="*/ 187954 w 593064"/>
                <a:gd name="connsiteY22" fmla="*/ 303983 h 1018947"/>
                <a:gd name="connsiteX23" fmla="*/ 79037 w 593064"/>
                <a:gd name="connsiteY23" fmla="*/ 222929 h 1018947"/>
                <a:gd name="connsiteX24" fmla="*/ 515 w 593064"/>
                <a:gd name="connsiteY24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52701 w 593064"/>
                <a:gd name="connsiteY11" fmla="*/ 111478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66372 w 593064"/>
                <a:gd name="connsiteY13" fmla="*/ 116544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66372 w 593064"/>
                <a:gd name="connsiteY13" fmla="*/ 116544 h 1018947"/>
                <a:gd name="connsiteX14" fmla="*/ 223415 w 593064"/>
                <a:gd name="connsiteY14" fmla="*/ 278654 h 1018947"/>
                <a:gd name="connsiteX15" fmla="*/ 241146 w 593064"/>
                <a:gd name="connsiteY15" fmla="*/ 478758 h 1018947"/>
                <a:gd name="connsiteX16" fmla="*/ 210751 w 593064"/>
                <a:gd name="connsiteY16" fmla="*/ 757384 h 1018947"/>
                <a:gd name="connsiteX17" fmla="*/ 122097 w 593064"/>
                <a:gd name="connsiteY17" fmla="*/ 1018279 h 1018947"/>
                <a:gd name="connsiteX18" fmla="*/ 157558 w 593064"/>
                <a:gd name="connsiteY18" fmla="*/ 823241 h 1018947"/>
                <a:gd name="connsiteX19" fmla="*/ 190487 w 593064"/>
                <a:gd name="connsiteY19" fmla="*/ 542082 h 1018947"/>
                <a:gd name="connsiteX20" fmla="*/ 187954 w 593064"/>
                <a:gd name="connsiteY20" fmla="*/ 303983 h 1018947"/>
                <a:gd name="connsiteX21" fmla="*/ 79037 w 593064"/>
                <a:gd name="connsiteY21" fmla="*/ 222929 h 1018947"/>
                <a:gd name="connsiteX22" fmla="*/ 515 w 593064"/>
                <a:gd name="connsiteY22" fmla="*/ 98813 h 1018947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76712 w 593064"/>
                <a:gd name="connsiteY5" fmla="*/ 889098 h 1018280"/>
                <a:gd name="connsiteX6" fmla="*/ 522305 w 593064"/>
                <a:gd name="connsiteY6" fmla="*/ 980285 h 1018280"/>
                <a:gd name="connsiteX7" fmla="*/ 464047 w 593064"/>
                <a:gd name="connsiteY7" fmla="*/ 975219 h 1018280"/>
                <a:gd name="connsiteX8" fmla="*/ 393124 w 593064"/>
                <a:gd name="connsiteY8" fmla="*/ 800444 h 1018280"/>
                <a:gd name="connsiteX9" fmla="*/ 372860 w 593064"/>
                <a:gd name="connsiteY9" fmla="*/ 539549 h 1018280"/>
                <a:gd name="connsiteX10" fmla="*/ 372860 w 593064"/>
                <a:gd name="connsiteY10" fmla="*/ 314115 h 1018280"/>
                <a:gd name="connsiteX11" fmla="*/ 534970 w 593064"/>
                <a:gd name="connsiteY11" fmla="*/ 108945 h 1018280"/>
                <a:gd name="connsiteX12" fmla="*/ 284207 w 593064"/>
                <a:gd name="connsiteY12" fmla="*/ 48154 h 1018280"/>
                <a:gd name="connsiteX13" fmla="*/ 66372 w 593064"/>
                <a:gd name="connsiteY13" fmla="*/ 116544 h 1018280"/>
                <a:gd name="connsiteX14" fmla="*/ 223415 w 593064"/>
                <a:gd name="connsiteY14" fmla="*/ 278654 h 1018280"/>
                <a:gd name="connsiteX15" fmla="*/ 241146 w 593064"/>
                <a:gd name="connsiteY15" fmla="*/ 478758 h 1018280"/>
                <a:gd name="connsiteX16" fmla="*/ 210751 w 593064"/>
                <a:gd name="connsiteY16" fmla="*/ 820708 h 1018280"/>
                <a:gd name="connsiteX17" fmla="*/ 122097 w 593064"/>
                <a:gd name="connsiteY17" fmla="*/ 1018279 h 1018280"/>
                <a:gd name="connsiteX18" fmla="*/ 157558 w 593064"/>
                <a:gd name="connsiteY18" fmla="*/ 823241 h 1018280"/>
                <a:gd name="connsiteX19" fmla="*/ 190487 w 593064"/>
                <a:gd name="connsiteY19" fmla="*/ 542082 h 1018280"/>
                <a:gd name="connsiteX20" fmla="*/ 187954 w 593064"/>
                <a:gd name="connsiteY20" fmla="*/ 303983 h 1018280"/>
                <a:gd name="connsiteX21" fmla="*/ 79037 w 593064"/>
                <a:gd name="connsiteY21" fmla="*/ 222929 h 1018280"/>
                <a:gd name="connsiteX22" fmla="*/ 515 w 593064"/>
                <a:gd name="connsiteY22" fmla="*/ 98813 h 1018280"/>
                <a:gd name="connsiteX0" fmla="*/ 515 w 593064"/>
                <a:gd name="connsiteY0" fmla="*/ 98813 h 1018898"/>
                <a:gd name="connsiteX1" fmla="*/ 284207 w 593064"/>
                <a:gd name="connsiteY1" fmla="*/ 28 h 1018898"/>
                <a:gd name="connsiteX2" fmla="*/ 590695 w 593064"/>
                <a:gd name="connsiteY2" fmla="*/ 91215 h 1018898"/>
                <a:gd name="connsiteX3" fmla="*/ 426053 w 593064"/>
                <a:gd name="connsiteY3" fmla="*/ 301451 h 1018898"/>
                <a:gd name="connsiteX4" fmla="*/ 423520 w 593064"/>
                <a:gd name="connsiteY4" fmla="*/ 534483 h 1018898"/>
                <a:gd name="connsiteX5" fmla="*/ 522305 w 593064"/>
                <a:gd name="connsiteY5" fmla="*/ 980285 h 1018898"/>
                <a:gd name="connsiteX6" fmla="*/ 464047 w 593064"/>
                <a:gd name="connsiteY6" fmla="*/ 975219 h 1018898"/>
                <a:gd name="connsiteX7" fmla="*/ 393124 w 593064"/>
                <a:gd name="connsiteY7" fmla="*/ 800444 h 1018898"/>
                <a:gd name="connsiteX8" fmla="*/ 372860 w 593064"/>
                <a:gd name="connsiteY8" fmla="*/ 539549 h 1018898"/>
                <a:gd name="connsiteX9" fmla="*/ 372860 w 593064"/>
                <a:gd name="connsiteY9" fmla="*/ 314115 h 1018898"/>
                <a:gd name="connsiteX10" fmla="*/ 534970 w 593064"/>
                <a:gd name="connsiteY10" fmla="*/ 108945 h 1018898"/>
                <a:gd name="connsiteX11" fmla="*/ 284207 w 593064"/>
                <a:gd name="connsiteY11" fmla="*/ 48154 h 1018898"/>
                <a:gd name="connsiteX12" fmla="*/ 66372 w 593064"/>
                <a:gd name="connsiteY12" fmla="*/ 116544 h 1018898"/>
                <a:gd name="connsiteX13" fmla="*/ 223415 w 593064"/>
                <a:gd name="connsiteY13" fmla="*/ 278654 h 1018898"/>
                <a:gd name="connsiteX14" fmla="*/ 241146 w 593064"/>
                <a:gd name="connsiteY14" fmla="*/ 478758 h 1018898"/>
                <a:gd name="connsiteX15" fmla="*/ 210751 w 593064"/>
                <a:gd name="connsiteY15" fmla="*/ 820708 h 1018898"/>
                <a:gd name="connsiteX16" fmla="*/ 122097 w 593064"/>
                <a:gd name="connsiteY16" fmla="*/ 1018279 h 1018898"/>
                <a:gd name="connsiteX17" fmla="*/ 157558 w 593064"/>
                <a:gd name="connsiteY17" fmla="*/ 823241 h 1018898"/>
                <a:gd name="connsiteX18" fmla="*/ 190487 w 593064"/>
                <a:gd name="connsiteY18" fmla="*/ 542082 h 1018898"/>
                <a:gd name="connsiteX19" fmla="*/ 187954 w 593064"/>
                <a:gd name="connsiteY19" fmla="*/ 303983 h 1018898"/>
                <a:gd name="connsiteX20" fmla="*/ 79037 w 593064"/>
                <a:gd name="connsiteY20" fmla="*/ 222929 h 1018898"/>
                <a:gd name="connsiteX21" fmla="*/ 515 w 593064"/>
                <a:gd name="connsiteY21" fmla="*/ 98813 h 1018898"/>
                <a:gd name="connsiteX0" fmla="*/ 515 w 593064"/>
                <a:gd name="connsiteY0" fmla="*/ 98813 h 1037807"/>
                <a:gd name="connsiteX1" fmla="*/ 284207 w 593064"/>
                <a:gd name="connsiteY1" fmla="*/ 28 h 1037807"/>
                <a:gd name="connsiteX2" fmla="*/ 590695 w 593064"/>
                <a:gd name="connsiteY2" fmla="*/ 91215 h 1037807"/>
                <a:gd name="connsiteX3" fmla="*/ 426053 w 593064"/>
                <a:gd name="connsiteY3" fmla="*/ 301451 h 1037807"/>
                <a:gd name="connsiteX4" fmla="*/ 423520 w 593064"/>
                <a:gd name="connsiteY4" fmla="*/ 534483 h 1037807"/>
                <a:gd name="connsiteX5" fmla="*/ 522305 w 593064"/>
                <a:gd name="connsiteY5" fmla="*/ 980285 h 1037807"/>
                <a:gd name="connsiteX6" fmla="*/ 464047 w 593064"/>
                <a:gd name="connsiteY6" fmla="*/ 975219 h 1037807"/>
                <a:gd name="connsiteX7" fmla="*/ 393124 w 593064"/>
                <a:gd name="connsiteY7" fmla="*/ 800444 h 1037807"/>
                <a:gd name="connsiteX8" fmla="*/ 372860 w 593064"/>
                <a:gd name="connsiteY8" fmla="*/ 539549 h 1037807"/>
                <a:gd name="connsiteX9" fmla="*/ 372860 w 593064"/>
                <a:gd name="connsiteY9" fmla="*/ 314115 h 1037807"/>
                <a:gd name="connsiteX10" fmla="*/ 534970 w 593064"/>
                <a:gd name="connsiteY10" fmla="*/ 108945 h 1037807"/>
                <a:gd name="connsiteX11" fmla="*/ 284207 w 593064"/>
                <a:gd name="connsiteY11" fmla="*/ 48154 h 1037807"/>
                <a:gd name="connsiteX12" fmla="*/ 66372 w 593064"/>
                <a:gd name="connsiteY12" fmla="*/ 116544 h 1037807"/>
                <a:gd name="connsiteX13" fmla="*/ 223415 w 593064"/>
                <a:gd name="connsiteY13" fmla="*/ 278654 h 1037807"/>
                <a:gd name="connsiteX14" fmla="*/ 241146 w 593064"/>
                <a:gd name="connsiteY14" fmla="*/ 478758 h 1037807"/>
                <a:gd name="connsiteX15" fmla="*/ 210751 w 593064"/>
                <a:gd name="connsiteY15" fmla="*/ 820708 h 1037807"/>
                <a:gd name="connsiteX16" fmla="*/ 122097 w 593064"/>
                <a:gd name="connsiteY16" fmla="*/ 1018279 h 1037807"/>
                <a:gd name="connsiteX17" fmla="*/ 157558 w 593064"/>
                <a:gd name="connsiteY17" fmla="*/ 823241 h 1037807"/>
                <a:gd name="connsiteX18" fmla="*/ 190487 w 593064"/>
                <a:gd name="connsiteY18" fmla="*/ 542082 h 1037807"/>
                <a:gd name="connsiteX19" fmla="*/ 187954 w 593064"/>
                <a:gd name="connsiteY19" fmla="*/ 303983 h 1037807"/>
                <a:gd name="connsiteX20" fmla="*/ 79037 w 593064"/>
                <a:gd name="connsiteY20" fmla="*/ 222929 h 1037807"/>
                <a:gd name="connsiteX21" fmla="*/ 515 w 593064"/>
                <a:gd name="connsiteY21" fmla="*/ 98813 h 1037807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84311 w 593064"/>
                <a:gd name="connsiteY5" fmla="*/ 919494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99509 w 593064"/>
                <a:gd name="connsiteY6" fmla="*/ 1003082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86"/>
                <a:gd name="connsiteY0" fmla="*/ 98813 h 1018280"/>
                <a:gd name="connsiteX1" fmla="*/ 284207 w 593086"/>
                <a:gd name="connsiteY1" fmla="*/ 28 h 1018280"/>
                <a:gd name="connsiteX2" fmla="*/ 590695 w 593086"/>
                <a:gd name="connsiteY2" fmla="*/ 91215 h 1018280"/>
                <a:gd name="connsiteX3" fmla="*/ 426053 w 593086"/>
                <a:gd name="connsiteY3" fmla="*/ 301451 h 1018280"/>
                <a:gd name="connsiteX4" fmla="*/ 413388 w 593086"/>
                <a:gd name="connsiteY4" fmla="*/ 537016 h 1018280"/>
                <a:gd name="connsiteX5" fmla="*/ 446316 w 593086"/>
                <a:gd name="connsiteY5" fmla="*/ 800444 h 1018280"/>
                <a:gd name="connsiteX6" fmla="*/ 499509 w 593086"/>
                <a:gd name="connsiteY6" fmla="*/ 1003082 h 1018280"/>
                <a:gd name="connsiteX7" fmla="*/ 393124 w 593086"/>
                <a:gd name="connsiteY7" fmla="*/ 800444 h 1018280"/>
                <a:gd name="connsiteX8" fmla="*/ 372860 w 593086"/>
                <a:gd name="connsiteY8" fmla="*/ 539549 h 1018280"/>
                <a:gd name="connsiteX9" fmla="*/ 372860 w 593086"/>
                <a:gd name="connsiteY9" fmla="*/ 314115 h 1018280"/>
                <a:gd name="connsiteX10" fmla="*/ 534970 w 593086"/>
                <a:gd name="connsiteY10" fmla="*/ 108945 h 1018280"/>
                <a:gd name="connsiteX11" fmla="*/ 284207 w 593086"/>
                <a:gd name="connsiteY11" fmla="*/ 48154 h 1018280"/>
                <a:gd name="connsiteX12" fmla="*/ 66372 w 593086"/>
                <a:gd name="connsiteY12" fmla="*/ 116544 h 1018280"/>
                <a:gd name="connsiteX13" fmla="*/ 223415 w 593086"/>
                <a:gd name="connsiteY13" fmla="*/ 278654 h 1018280"/>
                <a:gd name="connsiteX14" fmla="*/ 241146 w 593086"/>
                <a:gd name="connsiteY14" fmla="*/ 478758 h 1018280"/>
                <a:gd name="connsiteX15" fmla="*/ 210751 w 593086"/>
                <a:gd name="connsiteY15" fmla="*/ 820708 h 1018280"/>
                <a:gd name="connsiteX16" fmla="*/ 122097 w 593086"/>
                <a:gd name="connsiteY16" fmla="*/ 1018279 h 1018280"/>
                <a:gd name="connsiteX17" fmla="*/ 157558 w 593086"/>
                <a:gd name="connsiteY17" fmla="*/ 823241 h 1018280"/>
                <a:gd name="connsiteX18" fmla="*/ 190487 w 593086"/>
                <a:gd name="connsiteY18" fmla="*/ 542082 h 1018280"/>
                <a:gd name="connsiteX19" fmla="*/ 187954 w 593086"/>
                <a:gd name="connsiteY19" fmla="*/ 303983 h 1018280"/>
                <a:gd name="connsiteX20" fmla="*/ 79037 w 593086"/>
                <a:gd name="connsiteY20" fmla="*/ 222929 h 1018280"/>
                <a:gd name="connsiteX21" fmla="*/ 515 w 593086"/>
                <a:gd name="connsiteY21" fmla="*/ 98813 h 101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3086" h="1018280">
                  <a:moveTo>
                    <a:pt x="515" y="98813"/>
                  </a:moveTo>
                  <a:cubicBezTo>
                    <a:pt x="6848" y="56597"/>
                    <a:pt x="185844" y="1294"/>
                    <a:pt x="284207" y="28"/>
                  </a:cubicBezTo>
                  <a:cubicBezTo>
                    <a:pt x="382570" y="-1238"/>
                    <a:pt x="567054" y="40978"/>
                    <a:pt x="590695" y="91215"/>
                  </a:cubicBezTo>
                  <a:cubicBezTo>
                    <a:pt x="614336" y="141452"/>
                    <a:pt x="455604" y="227151"/>
                    <a:pt x="426053" y="301451"/>
                  </a:cubicBezTo>
                  <a:cubicBezTo>
                    <a:pt x="396502" y="375751"/>
                    <a:pt x="410011" y="453851"/>
                    <a:pt x="413388" y="537016"/>
                  </a:cubicBezTo>
                  <a:cubicBezTo>
                    <a:pt x="416765" y="620181"/>
                    <a:pt x="431963" y="722766"/>
                    <a:pt x="446316" y="800444"/>
                  </a:cubicBezTo>
                  <a:cubicBezTo>
                    <a:pt x="460669" y="878122"/>
                    <a:pt x="508374" y="1003082"/>
                    <a:pt x="499509" y="1003082"/>
                  </a:cubicBezTo>
                  <a:cubicBezTo>
                    <a:pt x="490644" y="1003082"/>
                    <a:pt x="414232" y="877700"/>
                    <a:pt x="393124" y="800444"/>
                  </a:cubicBezTo>
                  <a:cubicBezTo>
                    <a:pt x="372016" y="723189"/>
                    <a:pt x="376237" y="620604"/>
                    <a:pt x="372860" y="539549"/>
                  </a:cubicBezTo>
                  <a:cubicBezTo>
                    <a:pt x="369483" y="458494"/>
                    <a:pt x="345842" y="385882"/>
                    <a:pt x="372860" y="314115"/>
                  </a:cubicBezTo>
                  <a:cubicBezTo>
                    <a:pt x="399878" y="242348"/>
                    <a:pt x="537081" y="155805"/>
                    <a:pt x="534970" y="108945"/>
                  </a:cubicBezTo>
                  <a:cubicBezTo>
                    <a:pt x="532859" y="62085"/>
                    <a:pt x="362307" y="46888"/>
                    <a:pt x="284207" y="48154"/>
                  </a:cubicBezTo>
                  <a:cubicBezTo>
                    <a:pt x="206107" y="49420"/>
                    <a:pt x="76504" y="78127"/>
                    <a:pt x="66372" y="116544"/>
                  </a:cubicBezTo>
                  <a:cubicBezTo>
                    <a:pt x="56240" y="154961"/>
                    <a:pt x="194286" y="218285"/>
                    <a:pt x="223415" y="278654"/>
                  </a:cubicBezTo>
                  <a:cubicBezTo>
                    <a:pt x="252544" y="339023"/>
                    <a:pt x="243257" y="388416"/>
                    <a:pt x="241146" y="478758"/>
                  </a:cubicBezTo>
                  <a:cubicBezTo>
                    <a:pt x="239035" y="569100"/>
                    <a:pt x="230593" y="730788"/>
                    <a:pt x="210751" y="820708"/>
                  </a:cubicBezTo>
                  <a:cubicBezTo>
                    <a:pt x="190909" y="910628"/>
                    <a:pt x="130962" y="1017857"/>
                    <a:pt x="122097" y="1018279"/>
                  </a:cubicBezTo>
                  <a:cubicBezTo>
                    <a:pt x="113232" y="1018701"/>
                    <a:pt x="146160" y="902607"/>
                    <a:pt x="157558" y="823241"/>
                  </a:cubicBezTo>
                  <a:cubicBezTo>
                    <a:pt x="168956" y="743875"/>
                    <a:pt x="185421" y="628625"/>
                    <a:pt x="190487" y="542082"/>
                  </a:cubicBezTo>
                  <a:cubicBezTo>
                    <a:pt x="195553" y="455539"/>
                    <a:pt x="206529" y="357175"/>
                    <a:pt x="187954" y="303983"/>
                  </a:cubicBezTo>
                  <a:cubicBezTo>
                    <a:pt x="169379" y="250791"/>
                    <a:pt x="109010" y="248258"/>
                    <a:pt x="79037" y="222929"/>
                  </a:cubicBezTo>
                  <a:cubicBezTo>
                    <a:pt x="47797" y="188734"/>
                    <a:pt x="-5818" y="141029"/>
                    <a:pt x="515" y="988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11000"/>
                  </a:schemeClr>
                </a:gs>
                <a:gs pos="57000">
                  <a:schemeClr val="bg1">
                    <a:shade val="67500"/>
                    <a:satMod val="115000"/>
                    <a:lumMod val="0"/>
                    <a:lumOff val="100000"/>
                  </a:schemeClr>
                </a:gs>
                <a:gs pos="100000">
                  <a:schemeClr val="bg1">
                    <a:shade val="100000"/>
                    <a:satMod val="115000"/>
                    <a:lumMod val="4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21142687">
              <a:off x="2785556" y="2573224"/>
              <a:ext cx="3713958" cy="212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b="1" dirty="0">
                  <a:solidFill>
                    <a:schemeClr val="bg1"/>
                  </a:solidFill>
                </a:rPr>
                <a:t>PARTNERSHIP FOR PERFORMANCE!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INTRODUCTION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Introduction content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90500" y="1242809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dirty="0">
                <a:solidFill>
                  <a:srgbClr val="FF0000"/>
                </a:solidFill>
              </a:rPr>
              <a:t>And some text</a:t>
            </a:r>
            <a:r>
              <a:rPr lang="ro-RO" dirty="0">
                <a:solidFill>
                  <a:srgbClr val="FF0000"/>
                </a:solidFill>
              </a:rPr>
              <a:t> and maximum 2 slides for introduction.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669;p29"/>
          <p:cNvGrpSpPr/>
          <p:nvPr/>
        </p:nvGrpSpPr>
        <p:grpSpPr>
          <a:xfrm>
            <a:off x="6038025" y="3097010"/>
            <a:ext cx="2469661" cy="1384500"/>
            <a:chOff x="6038025" y="2598925"/>
            <a:chExt cx="2469661" cy="1384500"/>
          </a:xfrm>
        </p:grpSpPr>
        <p:cxnSp>
          <p:nvCxnSpPr>
            <p:cNvPr id="98" name="Google Shape;670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" name="Google Shape;671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Insert your data</a:t>
              </a:r>
              <a:endParaRPr sz="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672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3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" name="Google Shape;674;p29"/>
          <p:cNvGrpSpPr/>
          <p:nvPr/>
        </p:nvGrpSpPr>
        <p:grpSpPr>
          <a:xfrm>
            <a:off x="636321" y="2324528"/>
            <a:ext cx="2994729" cy="1384500"/>
            <a:chOff x="636321" y="1844098"/>
            <a:chExt cx="2994729" cy="1384500"/>
          </a:xfrm>
        </p:grpSpPr>
        <p:sp>
          <p:nvSpPr>
            <p:cNvPr id="103" name="Google Shape;675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Insert your data</a:t>
              </a:r>
              <a:r>
                <a:rPr lang="en" sz="8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.</a:t>
              </a:r>
              <a:endParaRPr sz="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04" name="Google Shape;676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677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8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7" name="Google Shape;684;p29"/>
          <p:cNvGrpSpPr/>
          <p:nvPr/>
        </p:nvGrpSpPr>
        <p:grpSpPr>
          <a:xfrm>
            <a:off x="2814594" y="1631550"/>
            <a:ext cx="3514811" cy="3252003"/>
            <a:chOff x="2991269" y="1153325"/>
            <a:chExt cx="3514811" cy="3252003"/>
          </a:xfrm>
        </p:grpSpPr>
        <p:sp>
          <p:nvSpPr>
            <p:cNvPr id="108" name="Google Shape;685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9" name="Google Shape;686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0" name="Google Shape;687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1" name="Google Shape;688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2" name="Google Shape;689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3" name="Google Shape;690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4" name="Google Shape;691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5" name="Google Shape;692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6" name="Google Shape;679;p29"/>
          <p:cNvGrpSpPr/>
          <p:nvPr/>
        </p:nvGrpSpPr>
        <p:grpSpPr>
          <a:xfrm>
            <a:off x="4908100" y="1423345"/>
            <a:ext cx="3599586" cy="1384500"/>
            <a:chOff x="4908100" y="889950"/>
            <a:chExt cx="3599586" cy="1384500"/>
          </a:xfrm>
        </p:grpSpPr>
        <p:cxnSp>
          <p:nvCxnSpPr>
            <p:cNvPr id="117" name="Google Shape;680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" name="Google Shape;681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Insert your data</a:t>
              </a:r>
              <a:endParaRPr sz="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9" name="Google Shape;682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83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OBJECTIVES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9224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ctrTitle" idx="4294967295"/>
          </p:nvPr>
        </p:nvSpPr>
        <p:spPr>
          <a:xfrm>
            <a:off x="115513" y="624278"/>
            <a:ext cx="3512700" cy="3935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chemeClr val="accent1"/>
                </a:solidFill>
              </a:rPr>
              <a:t>The </a:t>
            </a:r>
            <a:r>
              <a:rPr lang="en" sz="2400" b="1" dirty="0">
                <a:solidFill>
                  <a:schemeClr val="accent1"/>
                </a:solidFill>
              </a:rPr>
              <a:t>concept</a:t>
            </a:r>
            <a:endParaRPr sz="2400" b="1" dirty="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294967295"/>
          </p:nvPr>
        </p:nvSpPr>
        <p:spPr>
          <a:xfrm>
            <a:off x="115512" y="1166260"/>
            <a:ext cx="4618633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rgbClr val="FF0000"/>
                </a:solidFill>
              </a:rPr>
              <a:t>Please define the concept and objectives of the study – 1 slide.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1939" y="830653"/>
            <a:ext cx="3951276" cy="3343782"/>
            <a:chOff x="3286804" y="755759"/>
            <a:chExt cx="5618392" cy="5346483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144252" y="755759"/>
              <a:ext cx="2962853" cy="2867835"/>
            </a:xfrm>
            <a:custGeom>
              <a:avLst/>
              <a:gdLst>
                <a:gd name="T0" fmla="*/ 1684 w 2058"/>
                <a:gd name="T1" fmla="*/ 1208 h 1992"/>
                <a:gd name="T2" fmla="*/ 1550 w 2058"/>
                <a:gd name="T3" fmla="*/ 1072 h 1992"/>
                <a:gd name="T4" fmla="*/ 1388 w 2058"/>
                <a:gd name="T5" fmla="*/ 968 h 1992"/>
                <a:gd name="T6" fmla="*/ 1206 w 2058"/>
                <a:gd name="T7" fmla="*/ 900 h 1992"/>
                <a:gd name="T8" fmla="*/ 1006 w 2058"/>
                <a:gd name="T9" fmla="*/ 878 h 1992"/>
                <a:gd name="T10" fmla="*/ 874 w 2058"/>
                <a:gd name="T11" fmla="*/ 888 h 1992"/>
                <a:gd name="T12" fmla="*/ 710 w 2058"/>
                <a:gd name="T13" fmla="*/ 930 h 1992"/>
                <a:gd name="T14" fmla="*/ 560 w 2058"/>
                <a:gd name="T15" fmla="*/ 1002 h 1992"/>
                <a:gd name="T16" fmla="*/ 426 w 2058"/>
                <a:gd name="T17" fmla="*/ 1102 h 1992"/>
                <a:gd name="T18" fmla="*/ 316 w 2058"/>
                <a:gd name="T19" fmla="*/ 1224 h 1992"/>
                <a:gd name="T20" fmla="*/ 230 w 2058"/>
                <a:gd name="T21" fmla="*/ 1366 h 1992"/>
                <a:gd name="T22" fmla="*/ 172 w 2058"/>
                <a:gd name="T23" fmla="*/ 1524 h 1992"/>
                <a:gd name="T24" fmla="*/ 146 w 2058"/>
                <a:gd name="T25" fmla="*/ 1694 h 1992"/>
                <a:gd name="T26" fmla="*/ 146 w 2058"/>
                <a:gd name="T27" fmla="*/ 1804 h 1992"/>
                <a:gd name="T28" fmla="*/ 182 w 2058"/>
                <a:gd name="T29" fmla="*/ 1992 h 1992"/>
                <a:gd name="T30" fmla="*/ 124 w 2058"/>
                <a:gd name="T31" fmla="*/ 1906 h 1992"/>
                <a:gd name="T32" fmla="*/ 60 w 2058"/>
                <a:gd name="T33" fmla="*/ 1780 h 1992"/>
                <a:gd name="T34" fmla="*/ 18 w 2058"/>
                <a:gd name="T35" fmla="*/ 1644 h 1992"/>
                <a:gd name="T36" fmla="*/ 0 w 2058"/>
                <a:gd name="T37" fmla="*/ 1498 h 1992"/>
                <a:gd name="T38" fmla="*/ 4 w 2058"/>
                <a:gd name="T39" fmla="*/ 1378 h 1992"/>
                <a:gd name="T40" fmla="*/ 34 w 2058"/>
                <a:gd name="T41" fmla="*/ 1216 h 1992"/>
                <a:gd name="T42" fmla="*/ 94 w 2058"/>
                <a:gd name="T43" fmla="*/ 1068 h 1992"/>
                <a:gd name="T44" fmla="*/ 180 w 2058"/>
                <a:gd name="T45" fmla="*/ 934 h 1992"/>
                <a:gd name="T46" fmla="*/ 288 w 2058"/>
                <a:gd name="T47" fmla="*/ 818 h 1992"/>
                <a:gd name="T48" fmla="*/ 416 w 2058"/>
                <a:gd name="T49" fmla="*/ 724 h 1992"/>
                <a:gd name="T50" fmla="*/ 558 w 2058"/>
                <a:gd name="T51" fmla="*/ 654 h 1992"/>
                <a:gd name="T52" fmla="*/ 716 w 2058"/>
                <a:gd name="T53" fmla="*/ 612 h 1992"/>
                <a:gd name="T54" fmla="*/ 800 w 2058"/>
                <a:gd name="T55" fmla="*/ 572 h 1992"/>
                <a:gd name="T56" fmla="*/ 824 w 2058"/>
                <a:gd name="T57" fmla="*/ 452 h 1992"/>
                <a:gd name="T58" fmla="*/ 868 w 2058"/>
                <a:gd name="T59" fmla="*/ 340 h 1992"/>
                <a:gd name="T60" fmla="*/ 932 w 2058"/>
                <a:gd name="T61" fmla="*/ 242 h 1992"/>
                <a:gd name="T62" fmla="*/ 1014 w 2058"/>
                <a:gd name="T63" fmla="*/ 156 h 1992"/>
                <a:gd name="T64" fmla="*/ 1108 w 2058"/>
                <a:gd name="T65" fmla="*/ 86 h 1992"/>
                <a:gd name="T66" fmla="*/ 1216 w 2058"/>
                <a:gd name="T67" fmla="*/ 36 h 1992"/>
                <a:gd name="T68" fmla="*/ 1334 w 2058"/>
                <a:gd name="T69" fmla="*/ 6 h 1992"/>
                <a:gd name="T70" fmla="*/ 1428 w 2058"/>
                <a:gd name="T71" fmla="*/ 0 h 1992"/>
                <a:gd name="T72" fmla="*/ 1554 w 2058"/>
                <a:gd name="T73" fmla="*/ 12 h 1992"/>
                <a:gd name="T74" fmla="*/ 1674 w 2058"/>
                <a:gd name="T75" fmla="*/ 50 h 1992"/>
                <a:gd name="T76" fmla="*/ 1780 w 2058"/>
                <a:gd name="T77" fmla="*/ 108 h 1992"/>
                <a:gd name="T78" fmla="*/ 1874 w 2058"/>
                <a:gd name="T79" fmla="*/ 184 h 1992"/>
                <a:gd name="T80" fmla="*/ 1950 w 2058"/>
                <a:gd name="T81" fmla="*/ 278 h 1992"/>
                <a:gd name="T82" fmla="*/ 2008 w 2058"/>
                <a:gd name="T83" fmla="*/ 384 h 1992"/>
                <a:gd name="T84" fmla="*/ 2046 w 2058"/>
                <a:gd name="T85" fmla="*/ 504 h 1992"/>
                <a:gd name="T86" fmla="*/ 2058 w 2058"/>
                <a:gd name="T87" fmla="*/ 630 h 1992"/>
                <a:gd name="T88" fmla="*/ 2042 w 2058"/>
                <a:gd name="T89" fmla="*/ 770 h 1992"/>
                <a:gd name="T90" fmla="*/ 1976 w 2058"/>
                <a:gd name="T91" fmla="*/ 940 h 1992"/>
                <a:gd name="T92" fmla="*/ 1868 w 2058"/>
                <a:gd name="T93" fmla="*/ 1082 h 1992"/>
                <a:gd name="T94" fmla="*/ 1724 w 2058"/>
                <a:gd name="T95" fmla="*/ 1186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8" h="1992">
                  <a:moveTo>
                    <a:pt x="1684" y="1206"/>
                  </a:moveTo>
                  <a:lnTo>
                    <a:pt x="1684" y="1206"/>
                  </a:lnTo>
                  <a:lnTo>
                    <a:pt x="1684" y="1208"/>
                  </a:lnTo>
                  <a:lnTo>
                    <a:pt x="1684" y="1208"/>
                  </a:lnTo>
                  <a:lnTo>
                    <a:pt x="1652" y="1170"/>
                  </a:lnTo>
                  <a:lnTo>
                    <a:pt x="1620" y="1136"/>
                  </a:lnTo>
                  <a:lnTo>
                    <a:pt x="1586" y="1102"/>
                  </a:lnTo>
                  <a:lnTo>
                    <a:pt x="1550" y="1072"/>
                  </a:lnTo>
                  <a:lnTo>
                    <a:pt x="1512" y="1042"/>
                  </a:lnTo>
                  <a:lnTo>
                    <a:pt x="1472" y="1014"/>
                  </a:lnTo>
                  <a:lnTo>
                    <a:pt x="1432" y="990"/>
                  </a:lnTo>
                  <a:lnTo>
                    <a:pt x="1388" y="968"/>
                  </a:lnTo>
                  <a:lnTo>
                    <a:pt x="1344" y="946"/>
                  </a:lnTo>
                  <a:lnTo>
                    <a:pt x="1300" y="930"/>
                  </a:lnTo>
                  <a:lnTo>
                    <a:pt x="1252" y="914"/>
                  </a:lnTo>
                  <a:lnTo>
                    <a:pt x="1206" y="900"/>
                  </a:lnTo>
                  <a:lnTo>
                    <a:pt x="1156" y="890"/>
                  </a:lnTo>
                  <a:lnTo>
                    <a:pt x="1108" y="884"/>
                  </a:lnTo>
                  <a:lnTo>
                    <a:pt x="1056" y="880"/>
                  </a:lnTo>
                  <a:lnTo>
                    <a:pt x="1006" y="878"/>
                  </a:lnTo>
                  <a:lnTo>
                    <a:pt x="1006" y="878"/>
                  </a:lnTo>
                  <a:lnTo>
                    <a:pt x="962" y="878"/>
                  </a:lnTo>
                  <a:lnTo>
                    <a:pt x="918" y="882"/>
                  </a:lnTo>
                  <a:lnTo>
                    <a:pt x="874" y="888"/>
                  </a:lnTo>
                  <a:lnTo>
                    <a:pt x="832" y="896"/>
                  </a:lnTo>
                  <a:lnTo>
                    <a:pt x="790" y="904"/>
                  </a:lnTo>
                  <a:lnTo>
                    <a:pt x="750" y="916"/>
                  </a:lnTo>
                  <a:lnTo>
                    <a:pt x="710" y="930"/>
                  </a:lnTo>
                  <a:lnTo>
                    <a:pt x="670" y="946"/>
                  </a:lnTo>
                  <a:lnTo>
                    <a:pt x="632" y="962"/>
                  </a:lnTo>
                  <a:lnTo>
                    <a:pt x="596" y="982"/>
                  </a:lnTo>
                  <a:lnTo>
                    <a:pt x="560" y="1002"/>
                  </a:lnTo>
                  <a:lnTo>
                    <a:pt x="524" y="1024"/>
                  </a:lnTo>
                  <a:lnTo>
                    <a:pt x="490" y="1048"/>
                  </a:lnTo>
                  <a:lnTo>
                    <a:pt x="458" y="1074"/>
                  </a:lnTo>
                  <a:lnTo>
                    <a:pt x="426" y="1102"/>
                  </a:lnTo>
                  <a:lnTo>
                    <a:pt x="396" y="1130"/>
                  </a:lnTo>
                  <a:lnTo>
                    <a:pt x="368" y="1160"/>
                  </a:lnTo>
                  <a:lnTo>
                    <a:pt x="342" y="1190"/>
                  </a:lnTo>
                  <a:lnTo>
                    <a:pt x="316" y="1224"/>
                  </a:lnTo>
                  <a:lnTo>
                    <a:pt x="292" y="1258"/>
                  </a:lnTo>
                  <a:lnTo>
                    <a:pt x="270" y="1292"/>
                  </a:lnTo>
                  <a:lnTo>
                    <a:pt x="248" y="1328"/>
                  </a:lnTo>
                  <a:lnTo>
                    <a:pt x="230" y="1366"/>
                  </a:lnTo>
                  <a:lnTo>
                    <a:pt x="212" y="1404"/>
                  </a:lnTo>
                  <a:lnTo>
                    <a:pt x="196" y="1442"/>
                  </a:lnTo>
                  <a:lnTo>
                    <a:pt x="184" y="1482"/>
                  </a:lnTo>
                  <a:lnTo>
                    <a:pt x="172" y="1524"/>
                  </a:lnTo>
                  <a:lnTo>
                    <a:pt x="162" y="1566"/>
                  </a:lnTo>
                  <a:lnTo>
                    <a:pt x="154" y="1608"/>
                  </a:lnTo>
                  <a:lnTo>
                    <a:pt x="148" y="1650"/>
                  </a:lnTo>
                  <a:lnTo>
                    <a:pt x="146" y="1694"/>
                  </a:lnTo>
                  <a:lnTo>
                    <a:pt x="144" y="1738"/>
                  </a:lnTo>
                  <a:lnTo>
                    <a:pt x="144" y="1738"/>
                  </a:lnTo>
                  <a:lnTo>
                    <a:pt x="146" y="1772"/>
                  </a:lnTo>
                  <a:lnTo>
                    <a:pt x="146" y="1804"/>
                  </a:lnTo>
                  <a:lnTo>
                    <a:pt x="150" y="1836"/>
                  </a:lnTo>
                  <a:lnTo>
                    <a:pt x="154" y="1868"/>
                  </a:lnTo>
                  <a:lnTo>
                    <a:pt x="166" y="1932"/>
                  </a:lnTo>
                  <a:lnTo>
                    <a:pt x="182" y="1992"/>
                  </a:lnTo>
                  <a:lnTo>
                    <a:pt x="182" y="1992"/>
                  </a:lnTo>
                  <a:lnTo>
                    <a:pt x="162" y="1964"/>
                  </a:lnTo>
                  <a:lnTo>
                    <a:pt x="142" y="1936"/>
                  </a:lnTo>
                  <a:lnTo>
                    <a:pt x="124" y="1906"/>
                  </a:lnTo>
                  <a:lnTo>
                    <a:pt x="106" y="1876"/>
                  </a:lnTo>
                  <a:lnTo>
                    <a:pt x="90" y="1844"/>
                  </a:lnTo>
                  <a:lnTo>
                    <a:pt x="74" y="1814"/>
                  </a:lnTo>
                  <a:lnTo>
                    <a:pt x="60" y="1780"/>
                  </a:lnTo>
                  <a:lnTo>
                    <a:pt x="48" y="1748"/>
                  </a:lnTo>
                  <a:lnTo>
                    <a:pt x="36" y="1714"/>
                  </a:lnTo>
                  <a:lnTo>
                    <a:pt x="28" y="1680"/>
                  </a:lnTo>
                  <a:lnTo>
                    <a:pt x="18" y="1644"/>
                  </a:lnTo>
                  <a:lnTo>
                    <a:pt x="12" y="1608"/>
                  </a:lnTo>
                  <a:lnTo>
                    <a:pt x="6" y="1572"/>
                  </a:lnTo>
                  <a:lnTo>
                    <a:pt x="2" y="1536"/>
                  </a:lnTo>
                  <a:lnTo>
                    <a:pt x="0" y="1498"/>
                  </a:lnTo>
                  <a:lnTo>
                    <a:pt x="0" y="1462"/>
                  </a:lnTo>
                  <a:lnTo>
                    <a:pt x="0" y="1462"/>
                  </a:lnTo>
                  <a:lnTo>
                    <a:pt x="0" y="1420"/>
                  </a:lnTo>
                  <a:lnTo>
                    <a:pt x="4" y="1378"/>
                  </a:lnTo>
                  <a:lnTo>
                    <a:pt x="8" y="1336"/>
                  </a:lnTo>
                  <a:lnTo>
                    <a:pt x="16" y="1296"/>
                  </a:lnTo>
                  <a:lnTo>
                    <a:pt x="24" y="1256"/>
                  </a:lnTo>
                  <a:lnTo>
                    <a:pt x="34" y="1216"/>
                  </a:lnTo>
                  <a:lnTo>
                    <a:pt x="48" y="1178"/>
                  </a:lnTo>
                  <a:lnTo>
                    <a:pt x="62" y="1140"/>
                  </a:lnTo>
                  <a:lnTo>
                    <a:pt x="78" y="1104"/>
                  </a:lnTo>
                  <a:lnTo>
                    <a:pt x="94" y="1068"/>
                  </a:lnTo>
                  <a:lnTo>
                    <a:pt x="114" y="1032"/>
                  </a:lnTo>
                  <a:lnTo>
                    <a:pt x="134" y="998"/>
                  </a:lnTo>
                  <a:lnTo>
                    <a:pt x="156" y="966"/>
                  </a:lnTo>
                  <a:lnTo>
                    <a:pt x="180" y="934"/>
                  </a:lnTo>
                  <a:lnTo>
                    <a:pt x="206" y="902"/>
                  </a:lnTo>
                  <a:lnTo>
                    <a:pt x="232" y="874"/>
                  </a:lnTo>
                  <a:lnTo>
                    <a:pt x="260" y="846"/>
                  </a:lnTo>
                  <a:lnTo>
                    <a:pt x="288" y="818"/>
                  </a:lnTo>
                  <a:lnTo>
                    <a:pt x="318" y="792"/>
                  </a:lnTo>
                  <a:lnTo>
                    <a:pt x="350" y="768"/>
                  </a:lnTo>
                  <a:lnTo>
                    <a:pt x="382" y="746"/>
                  </a:lnTo>
                  <a:lnTo>
                    <a:pt x="416" y="724"/>
                  </a:lnTo>
                  <a:lnTo>
                    <a:pt x="450" y="704"/>
                  </a:lnTo>
                  <a:lnTo>
                    <a:pt x="486" y="686"/>
                  </a:lnTo>
                  <a:lnTo>
                    <a:pt x="522" y="670"/>
                  </a:lnTo>
                  <a:lnTo>
                    <a:pt x="558" y="654"/>
                  </a:lnTo>
                  <a:lnTo>
                    <a:pt x="596" y="642"/>
                  </a:lnTo>
                  <a:lnTo>
                    <a:pt x="636" y="630"/>
                  </a:lnTo>
                  <a:lnTo>
                    <a:pt x="676" y="620"/>
                  </a:lnTo>
                  <a:lnTo>
                    <a:pt x="716" y="612"/>
                  </a:lnTo>
                  <a:lnTo>
                    <a:pt x="756" y="606"/>
                  </a:lnTo>
                  <a:lnTo>
                    <a:pt x="798" y="602"/>
                  </a:lnTo>
                  <a:lnTo>
                    <a:pt x="798" y="602"/>
                  </a:lnTo>
                  <a:lnTo>
                    <a:pt x="800" y="572"/>
                  </a:lnTo>
                  <a:lnTo>
                    <a:pt x="804" y="540"/>
                  </a:lnTo>
                  <a:lnTo>
                    <a:pt x="810" y="510"/>
                  </a:lnTo>
                  <a:lnTo>
                    <a:pt x="816" y="480"/>
                  </a:lnTo>
                  <a:lnTo>
                    <a:pt x="824" y="452"/>
                  </a:lnTo>
                  <a:lnTo>
                    <a:pt x="832" y="422"/>
                  </a:lnTo>
                  <a:lnTo>
                    <a:pt x="844" y="394"/>
                  </a:lnTo>
                  <a:lnTo>
                    <a:pt x="856" y="368"/>
                  </a:lnTo>
                  <a:lnTo>
                    <a:pt x="868" y="340"/>
                  </a:lnTo>
                  <a:lnTo>
                    <a:pt x="882" y="314"/>
                  </a:lnTo>
                  <a:lnTo>
                    <a:pt x="898" y="290"/>
                  </a:lnTo>
                  <a:lnTo>
                    <a:pt x="914" y="264"/>
                  </a:lnTo>
                  <a:lnTo>
                    <a:pt x="932" y="242"/>
                  </a:lnTo>
                  <a:lnTo>
                    <a:pt x="952" y="218"/>
                  </a:lnTo>
                  <a:lnTo>
                    <a:pt x="970" y="196"/>
                  </a:lnTo>
                  <a:lnTo>
                    <a:pt x="992" y="176"/>
                  </a:lnTo>
                  <a:lnTo>
                    <a:pt x="1014" y="156"/>
                  </a:lnTo>
                  <a:lnTo>
                    <a:pt x="1036" y="136"/>
                  </a:lnTo>
                  <a:lnTo>
                    <a:pt x="1060" y="120"/>
                  </a:lnTo>
                  <a:lnTo>
                    <a:pt x="1084" y="102"/>
                  </a:lnTo>
                  <a:lnTo>
                    <a:pt x="1108" y="86"/>
                  </a:lnTo>
                  <a:lnTo>
                    <a:pt x="1134" y="72"/>
                  </a:lnTo>
                  <a:lnTo>
                    <a:pt x="1162" y="60"/>
                  </a:lnTo>
                  <a:lnTo>
                    <a:pt x="1188" y="48"/>
                  </a:lnTo>
                  <a:lnTo>
                    <a:pt x="1216" y="36"/>
                  </a:lnTo>
                  <a:lnTo>
                    <a:pt x="1246" y="26"/>
                  </a:lnTo>
                  <a:lnTo>
                    <a:pt x="1274" y="18"/>
                  </a:lnTo>
                  <a:lnTo>
                    <a:pt x="1304" y="12"/>
                  </a:lnTo>
                  <a:lnTo>
                    <a:pt x="1334" y="6"/>
                  </a:lnTo>
                  <a:lnTo>
                    <a:pt x="1366" y="4"/>
                  </a:lnTo>
                  <a:lnTo>
                    <a:pt x="139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60" y="0"/>
                  </a:lnTo>
                  <a:lnTo>
                    <a:pt x="1492" y="4"/>
                  </a:lnTo>
                  <a:lnTo>
                    <a:pt x="1524" y="8"/>
                  </a:lnTo>
                  <a:lnTo>
                    <a:pt x="1554" y="12"/>
                  </a:lnTo>
                  <a:lnTo>
                    <a:pt x="1586" y="20"/>
                  </a:lnTo>
                  <a:lnTo>
                    <a:pt x="1616" y="28"/>
                  </a:lnTo>
                  <a:lnTo>
                    <a:pt x="1644" y="38"/>
                  </a:lnTo>
                  <a:lnTo>
                    <a:pt x="1674" y="50"/>
                  </a:lnTo>
                  <a:lnTo>
                    <a:pt x="1702" y="62"/>
                  </a:lnTo>
                  <a:lnTo>
                    <a:pt x="1728" y="76"/>
                  </a:lnTo>
                  <a:lnTo>
                    <a:pt x="1754" y="92"/>
                  </a:lnTo>
                  <a:lnTo>
                    <a:pt x="1780" y="108"/>
                  </a:lnTo>
                  <a:lnTo>
                    <a:pt x="1804" y="126"/>
                  </a:lnTo>
                  <a:lnTo>
                    <a:pt x="1828" y="144"/>
                  </a:lnTo>
                  <a:lnTo>
                    <a:pt x="1852" y="164"/>
                  </a:lnTo>
                  <a:lnTo>
                    <a:pt x="1874" y="184"/>
                  </a:lnTo>
                  <a:lnTo>
                    <a:pt x="1894" y="206"/>
                  </a:lnTo>
                  <a:lnTo>
                    <a:pt x="1914" y="230"/>
                  </a:lnTo>
                  <a:lnTo>
                    <a:pt x="1932" y="254"/>
                  </a:lnTo>
                  <a:lnTo>
                    <a:pt x="1950" y="278"/>
                  </a:lnTo>
                  <a:lnTo>
                    <a:pt x="1966" y="304"/>
                  </a:lnTo>
                  <a:lnTo>
                    <a:pt x="1982" y="330"/>
                  </a:lnTo>
                  <a:lnTo>
                    <a:pt x="1996" y="356"/>
                  </a:lnTo>
                  <a:lnTo>
                    <a:pt x="2008" y="384"/>
                  </a:lnTo>
                  <a:lnTo>
                    <a:pt x="2020" y="414"/>
                  </a:lnTo>
                  <a:lnTo>
                    <a:pt x="2030" y="442"/>
                  </a:lnTo>
                  <a:lnTo>
                    <a:pt x="2038" y="472"/>
                  </a:lnTo>
                  <a:lnTo>
                    <a:pt x="2046" y="504"/>
                  </a:lnTo>
                  <a:lnTo>
                    <a:pt x="2050" y="534"/>
                  </a:lnTo>
                  <a:lnTo>
                    <a:pt x="2054" y="566"/>
                  </a:lnTo>
                  <a:lnTo>
                    <a:pt x="2058" y="598"/>
                  </a:lnTo>
                  <a:lnTo>
                    <a:pt x="2058" y="630"/>
                  </a:lnTo>
                  <a:lnTo>
                    <a:pt x="2058" y="630"/>
                  </a:lnTo>
                  <a:lnTo>
                    <a:pt x="2056" y="678"/>
                  </a:lnTo>
                  <a:lnTo>
                    <a:pt x="2050" y="724"/>
                  </a:lnTo>
                  <a:lnTo>
                    <a:pt x="2042" y="770"/>
                  </a:lnTo>
                  <a:lnTo>
                    <a:pt x="2030" y="814"/>
                  </a:lnTo>
                  <a:lnTo>
                    <a:pt x="2016" y="858"/>
                  </a:lnTo>
                  <a:lnTo>
                    <a:pt x="1998" y="900"/>
                  </a:lnTo>
                  <a:lnTo>
                    <a:pt x="1976" y="940"/>
                  </a:lnTo>
                  <a:lnTo>
                    <a:pt x="1954" y="978"/>
                  </a:lnTo>
                  <a:lnTo>
                    <a:pt x="1928" y="1014"/>
                  </a:lnTo>
                  <a:lnTo>
                    <a:pt x="1898" y="1048"/>
                  </a:lnTo>
                  <a:lnTo>
                    <a:pt x="1868" y="1082"/>
                  </a:lnTo>
                  <a:lnTo>
                    <a:pt x="1834" y="1112"/>
                  </a:lnTo>
                  <a:lnTo>
                    <a:pt x="1800" y="1138"/>
                  </a:lnTo>
                  <a:lnTo>
                    <a:pt x="1762" y="1164"/>
                  </a:lnTo>
                  <a:lnTo>
                    <a:pt x="1724" y="1186"/>
                  </a:lnTo>
                  <a:lnTo>
                    <a:pt x="1684" y="1206"/>
                  </a:lnTo>
                  <a:lnTo>
                    <a:pt x="1684" y="12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5558760" y="2115895"/>
              <a:ext cx="3325652" cy="2556865"/>
            </a:xfrm>
            <a:custGeom>
              <a:avLst/>
              <a:gdLst>
                <a:gd name="T0" fmla="*/ 1782 w 2310"/>
                <a:gd name="T1" fmla="*/ 1766 h 1776"/>
                <a:gd name="T2" fmla="*/ 1600 w 2310"/>
                <a:gd name="T3" fmla="*/ 1770 h 1776"/>
                <a:gd name="T4" fmla="*/ 1428 w 2310"/>
                <a:gd name="T5" fmla="*/ 1722 h 1776"/>
                <a:gd name="T6" fmla="*/ 1276 w 2310"/>
                <a:gd name="T7" fmla="*/ 1628 h 1776"/>
                <a:gd name="T8" fmla="*/ 1210 w 2310"/>
                <a:gd name="T9" fmla="*/ 1566 h 1776"/>
                <a:gd name="T10" fmla="*/ 1280 w 2310"/>
                <a:gd name="T11" fmla="*/ 1442 h 1776"/>
                <a:gd name="T12" fmla="*/ 1338 w 2310"/>
                <a:gd name="T13" fmla="*/ 1260 h 1776"/>
                <a:gd name="T14" fmla="*/ 1356 w 2310"/>
                <a:gd name="T15" fmla="*/ 1066 h 1776"/>
                <a:gd name="T16" fmla="*/ 1328 w 2310"/>
                <a:gd name="T17" fmla="*/ 868 h 1776"/>
                <a:gd name="T18" fmla="*/ 1282 w 2310"/>
                <a:gd name="T19" fmla="*/ 738 h 1776"/>
                <a:gd name="T20" fmla="*/ 1198 w 2310"/>
                <a:gd name="T21" fmla="*/ 588 h 1776"/>
                <a:gd name="T22" fmla="*/ 1088 w 2310"/>
                <a:gd name="T23" fmla="*/ 462 h 1776"/>
                <a:gd name="T24" fmla="*/ 958 w 2310"/>
                <a:gd name="T25" fmla="*/ 360 h 1776"/>
                <a:gd name="T26" fmla="*/ 812 w 2310"/>
                <a:gd name="T27" fmla="*/ 284 h 1776"/>
                <a:gd name="T28" fmla="*/ 652 w 2310"/>
                <a:gd name="T29" fmla="*/ 238 h 1776"/>
                <a:gd name="T30" fmla="*/ 484 w 2310"/>
                <a:gd name="T31" fmla="*/ 224 h 1776"/>
                <a:gd name="T32" fmla="*/ 314 w 2310"/>
                <a:gd name="T33" fmla="*/ 244 h 1776"/>
                <a:gd name="T34" fmla="*/ 198 w 2310"/>
                <a:gd name="T35" fmla="*/ 278 h 1776"/>
                <a:gd name="T36" fmla="*/ 52 w 2310"/>
                <a:gd name="T37" fmla="*/ 346 h 1776"/>
                <a:gd name="T38" fmla="*/ 40 w 2310"/>
                <a:gd name="T39" fmla="*/ 324 h 1776"/>
                <a:gd name="T40" fmla="*/ 136 w 2310"/>
                <a:gd name="T41" fmla="*/ 222 h 1776"/>
                <a:gd name="T42" fmla="*/ 250 w 2310"/>
                <a:gd name="T43" fmla="*/ 136 h 1776"/>
                <a:gd name="T44" fmla="*/ 378 w 2310"/>
                <a:gd name="T45" fmla="*/ 68 h 1776"/>
                <a:gd name="T46" fmla="*/ 488 w 2310"/>
                <a:gd name="T47" fmla="*/ 30 h 1776"/>
                <a:gd name="T48" fmla="*/ 652 w 2310"/>
                <a:gd name="T49" fmla="*/ 2 h 1776"/>
                <a:gd name="T50" fmla="*/ 814 w 2310"/>
                <a:gd name="T51" fmla="*/ 6 h 1776"/>
                <a:gd name="T52" fmla="*/ 968 w 2310"/>
                <a:gd name="T53" fmla="*/ 40 h 1776"/>
                <a:gd name="T54" fmla="*/ 1114 w 2310"/>
                <a:gd name="T55" fmla="*/ 100 h 1776"/>
                <a:gd name="T56" fmla="*/ 1248 w 2310"/>
                <a:gd name="T57" fmla="*/ 186 h 1776"/>
                <a:gd name="T58" fmla="*/ 1362 w 2310"/>
                <a:gd name="T59" fmla="*/ 296 h 1776"/>
                <a:gd name="T60" fmla="*/ 1458 w 2310"/>
                <a:gd name="T61" fmla="*/ 426 h 1776"/>
                <a:gd name="T62" fmla="*/ 1512 w 2310"/>
                <a:gd name="T63" fmla="*/ 538 h 1776"/>
                <a:gd name="T64" fmla="*/ 1634 w 2310"/>
                <a:gd name="T65" fmla="*/ 516 h 1776"/>
                <a:gd name="T66" fmla="*/ 1754 w 2310"/>
                <a:gd name="T67" fmla="*/ 520 h 1776"/>
                <a:gd name="T68" fmla="*/ 1870 w 2310"/>
                <a:gd name="T69" fmla="*/ 544 h 1776"/>
                <a:gd name="T70" fmla="*/ 1978 w 2310"/>
                <a:gd name="T71" fmla="*/ 590 h 1776"/>
                <a:gd name="T72" fmla="*/ 2076 w 2310"/>
                <a:gd name="T73" fmla="*/ 654 h 1776"/>
                <a:gd name="T74" fmla="*/ 2160 w 2310"/>
                <a:gd name="T75" fmla="*/ 738 h 1776"/>
                <a:gd name="T76" fmla="*/ 2230 w 2310"/>
                <a:gd name="T77" fmla="*/ 836 h 1776"/>
                <a:gd name="T78" fmla="*/ 2280 w 2310"/>
                <a:gd name="T79" fmla="*/ 950 h 1776"/>
                <a:gd name="T80" fmla="*/ 2302 w 2310"/>
                <a:gd name="T81" fmla="*/ 1044 h 1776"/>
                <a:gd name="T82" fmla="*/ 2310 w 2310"/>
                <a:gd name="T83" fmla="*/ 1168 h 1776"/>
                <a:gd name="T84" fmla="*/ 2294 w 2310"/>
                <a:gd name="T85" fmla="*/ 1290 h 1776"/>
                <a:gd name="T86" fmla="*/ 2254 w 2310"/>
                <a:gd name="T87" fmla="*/ 1404 h 1776"/>
                <a:gd name="T88" fmla="*/ 2194 w 2310"/>
                <a:gd name="T89" fmla="*/ 1508 h 1776"/>
                <a:gd name="T90" fmla="*/ 2116 w 2310"/>
                <a:gd name="T91" fmla="*/ 1600 h 1776"/>
                <a:gd name="T92" fmla="*/ 2018 w 2310"/>
                <a:gd name="T93" fmla="*/ 1676 h 1776"/>
                <a:gd name="T94" fmla="*/ 1906 w 2310"/>
                <a:gd name="T95" fmla="*/ 1734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0" h="1776">
                  <a:moveTo>
                    <a:pt x="1874" y="1744"/>
                  </a:moveTo>
                  <a:lnTo>
                    <a:pt x="1874" y="1744"/>
                  </a:lnTo>
                  <a:lnTo>
                    <a:pt x="1828" y="1758"/>
                  </a:lnTo>
                  <a:lnTo>
                    <a:pt x="1782" y="1766"/>
                  </a:lnTo>
                  <a:lnTo>
                    <a:pt x="1736" y="1772"/>
                  </a:lnTo>
                  <a:lnTo>
                    <a:pt x="1690" y="1776"/>
                  </a:lnTo>
                  <a:lnTo>
                    <a:pt x="1644" y="1774"/>
                  </a:lnTo>
                  <a:lnTo>
                    <a:pt x="1600" y="1770"/>
                  </a:lnTo>
                  <a:lnTo>
                    <a:pt x="1556" y="1762"/>
                  </a:lnTo>
                  <a:lnTo>
                    <a:pt x="1512" y="1752"/>
                  </a:lnTo>
                  <a:lnTo>
                    <a:pt x="1468" y="1738"/>
                  </a:lnTo>
                  <a:lnTo>
                    <a:pt x="1428" y="1722"/>
                  </a:lnTo>
                  <a:lnTo>
                    <a:pt x="1388" y="1702"/>
                  </a:lnTo>
                  <a:lnTo>
                    <a:pt x="1348" y="1680"/>
                  </a:lnTo>
                  <a:lnTo>
                    <a:pt x="1312" y="1656"/>
                  </a:lnTo>
                  <a:lnTo>
                    <a:pt x="1276" y="1628"/>
                  </a:lnTo>
                  <a:lnTo>
                    <a:pt x="1242" y="1598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36" y="1526"/>
                  </a:lnTo>
                  <a:lnTo>
                    <a:pt x="1258" y="1484"/>
                  </a:lnTo>
                  <a:lnTo>
                    <a:pt x="1280" y="1442"/>
                  </a:lnTo>
                  <a:lnTo>
                    <a:pt x="1298" y="1396"/>
                  </a:lnTo>
                  <a:lnTo>
                    <a:pt x="1314" y="1352"/>
                  </a:lnTo>
                  <a:lnTo>
                    <a:pt x="1328" y="1306"/>
                  </a:lnTo>
                  <a:lnTo>
                    <a:pt x="1338" y="1260"/>
                  </a:lnTo>
                  <a:lnTo>
                    <a:pt x="1348" y="1212"/>
                  </a:lnTo>
                  <a:lnTo>
                    <a:pt x="1354" y="1164"/>
                  </a:lnTo>
                  <a:lnTo>
                    <a:pt x="1356" y="1116"/>
                  </a:lnTo>
                  <a:lnTo>
                    <a:pt x="1356" y="1066"/>
                  </a:lnTo>
                  <a:lnTo>
                    <a:pt x="1354" y="1016"/>
                  </a:lnTo>
                  <a:lnTo>
                    <a:pt x="1348" y="968"/>
                  </a:lnTo>
                  <a:lnTo>
                    <a:pt x="1340" y="918"/>
                  </a:lnTo>
                  <a:lnTo>
                    <a:pt x="1328" y="868"/>
                  </a:lnTo>
                  <a:lnTo>
                    <a:pt x="1314" y="820"/>
                  </a:lnTo>
                  <a:lnTo>
                    <a:pt x="1314" y="820"/>
                  </a:lnTo>
                  <a:lnTo>
                    <a:pt x="1300" y="778"/>
                  </a:lnTo>
                  <a:lnTo>
                    <a:pt x="1282" y="738"/>
                  </a:lnTo>
                  <a:lnTo>
                    <a:pt x="1264" y="698"/>
                  </a:lnTo>
                  <a:lnTo>
                    <a:pt x="1244" y="660"/>
                  </a:lnTo>
                  <a:lnTo>
                    <a:pt x="1222" y="624"/>
                  </a:lnTo>
                  <a:lnTo>
                    <a:pt x="1198" y="588"/>
                  </a:lnTo>
                  <a:lnTo>
                    <a:pt x="1174" y="554"/>
                  </a:lnTo>
                  <a:lnTo>
                    <a:pt x="1146" y="522"/>
                  </a:lnTo>
                  <a:lnTo>
                    <a:pt x="1118" y="490"/>
                  </a:lnTo>
                  <a:lnTo>
                    <a:pt x="1088" y="462"/>
                  </a:lnTo>
                  <a:lnTo>
                    <a:pt x="1058" y="434"/>
                  </a:lnTo>
                  <a:lnTo>
                    <a:pt x="1026" y="408"/>
                  </a:lnTo>
                  <a:lnTo>
                    <a:pt x="992" y="382"/>
                  </a:lnTo>
                  <a:lnTo>
                    <a:pt x="958" y="360"/>
                  </a:lnTo>
                  <a:lnTo>
                    <a:pt x="922" y="338"/>
                  </a:lnTo>
                  <a:lnTo>
                    <a:pt x="886" y="318"/>
                  </a:lnTo>
                  <a:lnTo>
                    <a:pt x="850" y="300"/>
                  </a:lnTo>
                  <a:lnTo>
                    <a:pt x="812" y="284"/>
                  </a:lnTo>
                  <a:lnTo>
                    <a:pt x="772" y="270"/>
                  </a:lnTo>
                  <a:lnTo>
                    <a:pt x="732" y="258"/>
                  </a:lnTo>
                  <a:lnTo>
                    <a:pt x="692" y="248"/>
                  </a:lnTo>
                  <a:lnTo>
                    <a:pt x="652" y="238"/>
                  </a:lnTo>
                  <a:lnTo>
                    <a:pt x="610" y="232"/>
                  </a:lnTo>
                  <a:lnTo>
                    <a:pt x="570" y="228"/>
                  </a:lnTo>
                  <a:lnTo>
                    <a:pt x="528" y="224"/>
                  </a:lnTo>
                  <a:lnTo>
                    <a:pt x="484" y="224"/>
                  </a:lnTo>
                  <a:lnTo>
                    <a:pt x="442" y="226"/>
                  </a:lnTo>
                  <a:lnTo>
                    <a:pt x="400" y="230"/>
                  </a:lnTo>
                  <a:lnTo>
                    <a:pt x="358" y="236"/>
                  </a:lnTo>
                  <a:lnTo>
                    <a:pt x="314" y="244"/>
                  </a:lnTo>
                  <a:lnTo>
                    <a:pt x="272" y="254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198" y="278"/>
                  </a:lnTo>
                  <a:lnTo>
                    <a:pt x="168" y="290"/>
                  </a:lnTo>
                  <a:lnTo>
                    <a:pt x="138" y="302"/>
                  </a:lnTo>
                  <a:lnTo>
                    <a:pt x="108" y="316"/>
                  </a:lnTo>
                  <a:lnTo>
                    <a:pt x="52" y="34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0" y="352"/>
                  </a:lnTo>
                  <a:lnTo>
                    <a:pt x="40" y="324"/>
                  </a:lnTo>
                  <a:lnTo>
                    <a:pt x="64" y="298"/>
                  </a:lnTo>
                  <a:lnTo>
                    <a:pt x="86" y="272"/>
                  </a:lnTo>
                  <a:lnTo>
                    <a:pt x="112" y="246"/>
                  </a:lnTo>
                  <a:lnTo>
                    <a:pt x="136" y="222"/>
                  </a:lnTo>
                  <a:lnTo>
                    <a:pt x="164" y="200"/>
                  </a:lnTo>
                  <a:lnTo>
                    <a:pt x="192" y="178"/>
                  </a:lnTo>
                  <a:lnTo>
                    <a:pt x="220" y="156"/>
                  </a:lnTo>
                  <a:lnTo>
                    <a:pt x="250" y="136"/>
                  </a:lnTo>
                  <a:lnTo>
                    <a:pt x="280" y="118"/>
                  </a:lnTo>
                  <a:lnTo>
                    <a:pt x="312" y="100"/>
                  </a:lnTo>
                  <a:lnTo>
                    <a:pt x="344" y="84"/>
                  </a:lnTo>
                  <a:lnTo>
                    <a:pt x="378" y="68"/>
                  </a:lnTo>
                  <a:lnTo>
                    <a:pt x="412" y="56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88" y="30"/>
                  </a:lnTo>
                  <a:lnTo>
                    <a:pt x="530" y="20"/>
                  </a:lnTo>
                  <a:lnTo>
                    <a:pt x="570" y="12"/>
                  </a:lnTo>
                  <a:lnTo>
                    <a:pt x="612" y="6"/>
                  </a:lnTo>
                  <a:lnTo>
                    <a:pt x="652" y="2"/>
                  </a:lnTo>
                  <a:lnTo>
                    <a:pt x="692" y="0"/>
                  </a:lnTo>
                  <a:lnTo>
                    <a:pt x="734" y="0"/>
                  </a:lnTo>
                  <a:lnTo>
                    <a:pt x="774" y="2"/>
                  </a:lnTo>
                  <a:lnTo>
                    <a:pt x="814" y="6"/>
                  </a:lnTo>
                  <a:lnTo>
                    <a:pt x="852" y="12"/>
                  </a:lnTo>
                  <a:lnTo>
                    <a:pt x="892" y="20"/>
                  </a:lnTo>
                  <a:lnTo>
                    <a:pt x="930" y="28"/>
                  </a:lnTo>
                  <a:lnTo>
                    <a:pt x="968" y="40"/>
                  </a:lnTo>
                  <a:lnTo>
                    <a:pt x="1006" y="52"/>
                  </a:lnTo>
                  <a:lnTo>
                    <a:pt x="1044" y="66"/>
                  </a:lnTo>
                  <a:lnTo>
                    <a:pt x="1080" y="82"/>
                  </a:lnTo>
                  <a:lnTo>
                    <a:pt x="1114" y="100"/>
                  </a:lnTo>
                  <a:lnTo>
                    <a:pt x="1150" y="118"/>
                  </a:lnTo>
                  <a:lnTo>
                    <a:pt x="1182" y="140"/>
                  </a:lnTo>
                  <a:lnTo>
                    <a:pt x="1216" y="162"/>
                  </a:lnTo>
                  <a:lnTo>
                    <a:pt x="1248" y="186"/>
                  </a:lnTo>
                  <a:lnTo>
                    <a:pt x="1278" y="210"/>
                  </a:lnTo>
                  <a:lnTo>
                    <a:pt x="1308" y="238"/>
                  </a:lnTo>
                  <a:lnTo>
                    <a:pt x="1336" y="266"/>
                  </a:lnTo>
                  <a:lnTo>
                    <a:pt x="1362" y="296"/>
                  </a:lnTo>
                  <a:lnTo>
                    <a:pt x="1388" y="326"/>
                  </a:lnTo>
                  <a:lnTo>
                    <a:pt x="1412" y="358"/>
                  </a:lnTo>
                  <a:lnTo>
                    <a:pt x="1436" y="392"/>
                  </a:lnTo>
                  <a:lnTo>
                    <a:pt x="1458" y="426"/>
                  </a:lnTo>
                  <a:lnTo>
                    <a:pt x="1476" y="462"/>
                  </a:lnTo>
                  <a:lnTo>
                    <a:pt x="1496" y="500"/>
                  </a:lnTo>
                  <a:lnTo>
                    <a:pt x="1512" y="538"/>
                  </a:lnTo>
                  <a:lnTo>
                    <a:pt x="1512" y="538"/>
                  </a:lnTo>
                  <a:lnTo>
                    <a:pt x="1542" y="530"/>
                  </a:lnTo>
                  <a:lnTo>
                    <a:pt x="1572" y="524"/>
                  </a:lnTo>
                  <a:lnTo>
                    <a:pt x="1604" y="520"/>
                  </a:lnTo>
                  <a:lnTo>
                    <a:pt x="1634" y="516"/>
                  </a:lnTo>
                  <a:lnTo>
                    <a:pt x="1664" y="514"/>
                  </a:lnTo>
                  <a:lnTo>
                    <a:pt x="1694" y="514"/>
                  </a:lnTo>
                  <a:lnTo>
                    <a:pt x="1724" y="516"/>
                  </a:lnTo>
                  <a:lnTo>
                    <a:pt x="1754" y="520"/>
                  </a:lnTo>
                  <a:lnTo>
                    <a:pt x="1782" y="524"/>
                  </a:lnTo>
                  <a:lnTo>
                    <a:pt x="1812" y="528"/>
                  </a:lnTo>
                  <a:lnTo>
                    <a:pt x="1840" y="536"/>
                  </a:lnTo>
                  <a:lnTo>
                    <a:pt x="1870" y="544"/>
                  </a:lnTo>
                  <a:lnTo>
                    <a:pt x="1898" y="554"/>
                  </a:lnTo>
                  <a:lnTo>
                    <a:pt x="1924" y="564"/>
                  </a:lnTo>
                  <a:lnTo>
                    <a:pt x="1952" y="576"/>
                  </a:lnTo>
                  <a:lnTo>
                    <a:pt x="1978" y="590"/>
                  </a:lnTo>
                  <a:lnTo>
                    <a:pt x="2004" y="604"/>
                  </a:lnTo>
                  <a:lnTo>
                    <a:pt x="2028" y="620"/>
                  </a:lnTo>
                  <a:lnTo>
                    <a:pt x="2052" y="636"/>
                  </a:lnTo>
                  <a:lnTo>
                    <a:pt x="2076" y="654"/>
                  </a:lnTo>
                  <a:lnTo>
                    <a:pt x="2098" y="674"/>
                  </a:lnTo>
                  <a:lnTo>
                    <a:pt x="2120" y="694"/>
                  </a:lnTo>
                  <a:lnTo>
                    <a:pt x="2142" y="716"/>
                  </a:lnTo>
                  <a:lnTo>
                    <a:pt x="2160" y="738"/>
                  </a:lnTo>
                  <a:lnTo>
                    <a:pt x="2180" y="760"/>
                  </a:lnTo>
                  <a:lnTo>
                    <a:pt x="2198" y="784"/>
                  </a:lnTo>
                  <a:lnTo>
                    <a:pt x="2214" y="810"/>
                  </a:lnTo>
                  <a:lnTo>
                    <a:pt x="2230" y="836"/>
                  </a:lnTo>
                  <a:lnTo>
                    <a:pt x="2244" y="864"/>
                  </a:lnTo>
                  <a:lnTo>
                    <a:pt x="2258" y="892"/>
                  </a:lnTo>
                  <a:lnTo>
                    <a:pt x="2270" y="920"/>
                  </a:lnTo>
                  <a:lnTo>
                    <a:pt x="2280" y="950"/>
                  </a:lnTo>
                  <a:lnTo>
                    <a:pt x="2280" y="950"/>
                  </a:lnTo>
                  <a:lnTo>
                    <a:pt x="2288" y="982"/>
                  </a:lnTo>
                  <a:lnTo>
                    <a:pt x="2296" y="1012"/>
                  </a:lnTo>
                  <a:lnTo>
                    <a:pt x="2302" y="1044"/>
                  </a:lnTo>
                  <a:lnTo>
                    <a:pt x="2306" y="1076"/>
                  </a:lnTo>
                  <a:lnTo>
                    <a:pt x="2310" y="1106"/>
                  </a:lnTo>
                  <a:lnTo>
                    <a:pt x="2310" y="1138"/>
                  </a:lnTo>
                  <a:lnTo>
                    <a:pt x="2310" y="1168"/>
                  </a:lnTo>
                  <a:lnTo>
                    <a:pt x="2308" y="1198"/>
                  </a:lnTo>
                  <a:lnTo>
                    <a:pt x="2304" y="1230"/>
                  </a:lnTo>
                  <a:lnTo>
                    <a:pt x="2300" y="1260"/>
                  </a:lnTo>
                  <a:lnTo>
                    <a:pt x="2294" y="1290"/>
                  </a:lnTo>
                  <a:lnTo>
                    <a:pt x="2286" y="1318"/>
                  </a:lnTo>
                  <a:lnTo>
                    <a:pt x="2276" y="1348"/>
                  </a:lnTo>
                  <a:lnTo>
                    <a:pt x="2266" y="1376"/>
                  </a:lnTo>
                  <a:lnTo>
                    <a:pt x="2254" y="1404"/>
                  </a:lnTo>
                  <a:lnTo>
                    <a:pt x="2242" y="1432"/>
                  </a:lnTo>
                  <a:lnTo>
                    <a:pt x="2228" y="1458"/>
                  </a:lnTo>
                  <a:lnTo>
                    <a:pt x="2212" y="1484"/>
                  </a:lnTo>
                  <a:lnTo>
                    <a:pt x="2194" y="1508"/>
                  </a:lnTo>
                  <a:lnTo>
                    <a:pt x="2176" y="1534"/>
                  </a:lnTo>
                  <a:lnTo>
                    <a:pt x="2158" y="1556"/>
                  </a:lnTo>
                  <a:lnTo>
                    <a:pt x="2136" y="1580"/>
                  </a:lnTo>
                  <a:lnTo>
                    <a:pt x="2116" y="1600"/>
                  </a:lnTo>
                  <a:lnTo>
                    <a:pt x="2092" y="1622"/>
                  </a:lnTo>
                  <a:lnTo>
                    <a:pt x="2070" y="1642"/>
                  </a:lnTo>
                  <a:lnTo>
                    <a:pt x="2044" y="1660"/>
                  </a:lnTo>
                  <a:lnTo>
                    <a:pt x="2018" y="1676"/>
                  </a:lnTo>
                  <a:lnTo>
                    <a:pt x="1992" y="1692"/>
                  </a:lnTo>
                  <a:lnTo>
                    <a:pt x="1964" y="1708"/>
                  </a:lnTo>
                  <a:lnTo>
                    <a:pt x="1936" y="1722"/>
                  </a:lnTo>
                  <a:lnTo>
                    <a:pt x="1906" y="1734"/>
                  </a:lnTo>
                  <a:lnTo>
                    <a:pt x="1874" y="1744"/>
                  </a:lnTo>
                  <a:lnTo>
                    <a:pt x="1874" y="17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21374256">
              <a:off x="5229911" y="2589433"/>
              <a:ext cx="2225739" cy="3512809"/>
            </a:xfrm>
            <a:custGeom>
              <a:avLst/>
              <a:gdLst>
                <a:gd name="T0" fmla="*/ 1210 w 1546"/>
                <a:gd name="T1" fmla="*/ 1564 h 2440"/>
                <a:gd name="T2" fmla="*/ 1246 w 1546"/>
                <a:gd name="T3" fmla="*/ 1680 h 2440"/>
                <a:gd name="T4" fmla="*/ 1260 w 1546"/>
                <a:gd name="T5" fmla="*/ 1798 h 2440"/>
                <a:gd name="T6" fmla="*/ 1252 w 1546"/>
                <a:gd name="T7" fmla="*/ 1916 h 2440"/>
                <a:gd name="T8" fmla="*/ 1222 w 1546"/>
                <a:gd name="T9" fmla="*/ 2030 h 2440"/>
                <a:gd name="T10" fmla="*/ 1170 w 1546"/>
                <a:gd name="T11" fmla="*/ 2136 h 2440"/>
                <a:gd name="T12" fmla="*/ 1098 w 1546"/>
                <a:gd name="T13" fmla="*/ 2232 h 2440"/>
                <a:gd name="T14" fmla="*/ 1008 w 1546"/>
                <a:gd name="T15" fmla="*/ 2314 h 2440"/>
                <a:gd name="T16" fmla="*/ 928 w 1546"/>
                <a:gd name="T17" fmla="*/ 2366 h 2440"/>
                <a:gd name="T18" fmla="*/ 812 w 1546"/>
                <a:gd name="T19" fmla="*/ 2414 h 2440"/>
                <a:gd name="T20" fmla="*/ 690 w 1546"/>
                <a:gd name="T21" fmla="*/ 2438 h 2440"/>
                <a:gd name="T22" fmla="*/ 570 w 1546"/>
                <a:gd name="T23" fmla="*/ 2438 h 2440"/>
                <a:gd name="T24" fmla="*/ 450 w 1546"/>
                <a:gd name="T25" fmla="*/ 2414 h 2440"/>
                <a:gd name="T26" fmla="*/ 338 w 1546"/>
                <a:gd name="T27" fmla="*/ 2368 h 2440"/>
                <a:gd name="T28" fmla="*/ 236 w 1546"/>
                <a:gd name="T29" fmla="*/ 2302 h 2440"/>
                <a:gd name="T30" fmla="*/ 148 w 1546"/>
                <a:gd name="T31" fmla="*/ 2214 h 2440"/>
                <a:gd name="T32" fmla="*/ 92 w 1546"/>
                <a:gd name="T33" fmla="*/ 2136 h 2440"/>
                <a:gd name="T34" fmla="*/ 20 w 1546"/>
                <a:gd name="T35" fmla="*/ 1964 h 2440"/>
                <a:gd name="T36" fmla="*/ 0 w 1546"/>
                <a:gd name="T37" fmla="*/ 1784 h 2440"/>
                <a:gd name="T38" fmla="*/ 34 w 1546"/>
                <a:gd name="T39" fmla="*/ 1610 h 2440"/>
                <a:gd name="T40" fmla="*/ 114 w 1546"/>
                <a:gd name="T41" fmla="*/ 1450 h 2440"/>
                <a:gd name="T42" fmla="*/ 158 w 1546"/>
                <a:gd name="T43" fmla="*/ 1464 h 2440"/>
                <a:gd name="T44" fmla="*/ 346 w 1546"/>
                <a:gd name="T45" fmla="*/ 1502 h 2440"/>
                <a:gd name="T46" fmla="*/ 538 w 1546"/>
                <a:gd name="T47" fmla="*/ 1496 h 2440"/>
                <a:gd name="T48" fmla="*/ 728 w 1546"/>
                <a:gd name="T49" fmla="*/ 1446 h 2440"/>
                <a:gd name="T50" fmla="*/ 864 w 1546"/>
                <a:gd name="T51" fmla="*/ 1380 h 2440"/>
                <a:gd name="T52" fmla="*/ 1002 w 1546"/>
                <a:gd name="T53" fmla="*/ 1276 h 2440"/>
                <a:gd name="T54" fmla="*/ 1116 w 1546"/>
                <a:gd name="T55" fmla="*/ 1148 h 2440"/>
                <a:gd name="T56" fmla="*/ 1200 w 1546"/>
                <a:gd name="T57" fmla="*/ 1004 h 2440"/>
                <a:gd name="T58" fmla="*/ 1254 w 1546"/>
                <a:gd name="T59" fmla="*/ 848 h 2440"/>
                <a:gd name="T60" fmla="*/ 1278 w 1546"/>
                <a:gd name="T61" fmla="*/ 686 h 2440"/>
                <a:gd name="T62" fmla="*/ 1270 w 1546"/>
                <a:gd name="T63" fmla="*/ 520 h 2440"/>
                <a:gd name="T64" fmla="*/ 1230 w 1546"/>
                <a:gd name="T65" fmla="*/ 354 h 2440"/>
                <a:gd name="T66" fmla="*/ 1154 w 1546"/>
                <a:gd name="T67" fmla="*/ 198 h 2440"/>
                <a:gd name="T68" fmla="*/ 1100 w 1546"/>
                <a:gd name="T69" fmla="*/ 116 h 2440"/>
                <a:gd name="T70" fmla="*/ 990 w 1546"/>
                <a:gd name="T71" fmla="*/ 0 h 2440"/>
                <a:gd name="T72" fmla="*/ 1116 w 1546"/>
                <a:gd name="T73" fmla="*/ 60 h 2440"/>
                <a:gd name="T74" fmla="*/ 1232 w 1546"/>
                <a:gd name="T75" fmla="*/ 140 h 2440"/>
                <a:gd name="T76" fmla="*/ 1336 w 1546"/>
                <a:gd name="T77" fmla="*/ 240 h 2440"/>
                <a:gd name="T78" fmla="*/ 1422 w 1546"/>
                <a:gd name="T79" fmla="*/ 360 h 2440"/>
                <a:gd name="T80" fmla="*/ 1480 w 1546"/>
                <a:gd name="T81" fmla="*/ 472 h 2440"/>
                <a:gd name="T82" fmla="*/ 1528 w 1546"/>
                <a:gd name="T83" fmla="*/ 628 h 2440"/>
                <a:gd name="T84" fmla="*/ 1546 w 1546"/>
                <a:gd name="T85" fmla="*/ 786 h 2440"/>
                <a:gd name="T86" fmla="*/ 1536 w 1546"/>
                <a:gd name="T87" fmla="*/ 944 h 2440"/>
                <a:gd name="T88" fmla="*/ 1496 w 1546"/>
                <a:gd name="T89" fmla="*/ 1096 h 2440"/>
                <a:gd name="T90" fmla="*/ 1428 w 1546"/>
                <a:gd name="T91" fmla="*/ 1240 h 2440"/>
                <a:gd name="T92" fmla="*/ 1336 w 1546"/>
                <a:gd name="T93" fmla="*/ 1370 h 2440"/>
                <a:gd name="T94" fmla="*/ 1216 w 1546"/>
                <a:gd name="T95" fmla="*/ 1482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6" h="2440">
                  <a:moveTo>
                    <a:pt x="1184" y="1508"/>
                  </a:moveTo>
                  <a:lnTo>
                    <a:pt x="1184" y="1508"/>
                  </a:lnTo>
                  <a:lnTo>
                    <a:pt x="1198" y="1536"/>
                  </a:lnTo>
                  <a:lnTo>
                    <a:pt x="1210" y="1564"/>
                  </a:lnTo>
                  <a:lnTo>
                    <a:pt x="1222" y="1592"/>
                  </a:lnTo>
                  <a:lnTo>
                    <a:pt x="1232" y="1622"/>
                  </a:lnTo>
                  <a:lnTo>
                    <a:pt x="1240" y="1650"/>
                  </a:lnTo>
                  <a:lnTo>
                    <a:pt x="1246" y="1680"/>
                  </a:lnTo>
                  <a:lnTo>
                    <a:pt x="1252" y="1710"/>
                  </a:lnTo>
                  <a:lnTo>
                    <a:pt x="1256" y="1738"/>
                  </a:lnTo>
                  <a:lnTo>
                    <a:pt x="1260" y="1768"/>
                  </a:lnTo>
                  <a:lnTo>
                    <a:pt x="1260" y="1798"/>
                  </a:lnTo>
                  <a:lnTo>
                    <a:pt x="1260" y="1828"/>
                  </a:lnTo>
                  <a:lnTo>
                    <a:pt x="1258" y="1858"/>
                  </a:lnTo>
                  <a:lnTo>
                    <a:pt x="1256" y="1886"/>
                  </a:lnTo>
                  <a:lnTo>
                    <a:pt x="1252" y="1916"/>
                  </a:lnTo>
                  <a:lnTo>
                    <a:pt x="1246" y="1944"/>
                  </a:lnTo>
                  <a:lnTo>
                    <a:pt x="1240" y="1974"/>
                  </a:lnTo>
                  <a:lnTo>
                    <a:pt x="1230" y="2002"/>
                  </a:lnTo>
                  <a:lnTo>
                    <a:pt x="1222" y="2030"/>
                  </a:lnTo>
                  <a:lnTo>
                    <a:pt x="1210" y="2056"/>
                  </a:lnTo>
                  <a:lnTo>
                    <a:pt x="1198" y="2084"/>
                  </a:lnTo>
                  <a:lnTo>
                    <a:pt x="1184" y="2110"/>
                  </a:lnTo>
                  <a:lnTo>
                    <a:pt x="1170" y="2136"/>
                  </a:lnTo>
                  <a:lnTo>
                    <a:pt x="1154" y="2160"/>
                  </a:lnTo>
                  <a:lnTo>
                    <a:pt x="1136" y="2186"/>
                  </a:lnTo>
                  <a:lnTo>
                    <a:pt x="1118" y="2208"/>
                  </a:lnTo>
                  <a:lnTo>
                    <a:pt x="1098" y="2232"/>
                  </a:lnTo>
                  <a:lnTo>
                    <a:pt x="1078" y="2254"/>
                  </a:lnTo>
                  <a:lnTo>
                    <a:pt x="1056" y="2274"/>
                  </a:lnTo>
                  <a:lnTo>
                    <a:pt x="1034" y="2296"/>
                  </a:lnTo>
                  <a:lnTo>
                    <a:pt x="1008" y="2314"/>
                  </a:lnTo>
                  <a:lnTo>
                    <a:pt x="984" y="2332"/>
                  </a:lnTo>
                  <a:lnTo>
                    <a:pt x="956" y="2350"/>
                  </a:lnTo>
                  <a:lnTo>
                    <a:pt x="956" y="2350"/>
                  </a:lnTo>
                  <a:lnTo>
                    <a:pt x="928" y="2366"/>
                  </a:lnTo>
                  <a:lnTo>
                    <a:pt x="900" y="2380"/>
                  </a:lnTo>
                  <a:lnTo>
                    <a:pt x="870" y="2392"/>
                  </a:lnTo>
                  <a:lnTo>
                    <a:pt x="842" y="2404"/>
                  </a:lnTo>
                  <a:lnTo>
                    <a:pt x="812" y="2414"/>
                  </a:lnTo>
                  <a:lnTo>
                    <a:pt x="782" y="2422"/>
                  </a:lnTo>
                  <a:lnTo>
                    <a:pt x="752" y="2428"/>
                  </a:lnTo>
                  <a:lnTo>
                    <a:pt x="722" y="2434"/>
                  </a:lnTo>
                  <a:lnTo>
                    <a:pt x="690" y="2438"/>
                  </a:lnTo>
                  <a:lnTo>
                    <a:pt x="660" y="2440"/>
                  </a:lnTo>
                  <a:lnTo>
                    <a:pt x="630" y="2440"/>
                  </a:lnTo>
                  <a:lnTo>
                    <a:pt x="600" y="2440"/>
                  </a:lnTo>
                  <a:lnTo>
                    <a:pt x="570" y="2438"/>
                  </a:lnTo>
                  <a:lnTo>
                    <a:pt x="540" y="2434"/>
                  </a:lnTo>
                  <a:lnTo>
                    <a:pt x="510" y="2428"/>
                  </a:lnTo>
                  <a:lnTo>
                    <a:pt x="480" y="2422"/>
                  </a:lnTo>
                  <a:lnTo>
                    <a:pt x="450" y="2414"/>
                  </a:lnTo>
                  <a:lnTo>
                    <a:pt x="422" y="2404"/>
                  </a:lnTo>
                  <a:lnTo>
                    <a:pt x="394" y="2394"/>
                  </a:lnTo>
                  <a:lnTo>
                    <a:pt x="366" y="2382"/>
                  </a:lnTo>
                  <a:lnTo>
                    <a:pt x="338" y="2368"/>
                  </a:lnTo>
                  <a:lnTo>
                    <a:pt x="312" y="2354"/>
                  </a:lnTo>
                  <a:lnTo>
                    <a:pt x="286" y="2338"/>
                  </a:lnTo>
                  <a:lnTo>
                    <a:pt x="260" y="2320"/>
                  </a:lnTo>
                  <a:lnTo>
                    <a:pt x="236" y="2302"/>
                  </a:lnTo>
                  <a:lnTo>
                    <a:pt x="212" y="2282"/>
                  </a:lnTo>
                  <a:lnTo>
                    <a:pt x="190" y="2260"/>
                  </a:lnTo>
                  <a:lnTo>
                    <a:pt x="168" y="2238"/>
                  </a:lnTo>
                  <a:lnTo>
                    <a:pt x="148" y="2214"/>
                  </a:lnTo>
                  <a:lnTo>
                    <a:pt x="128" y="2190"/>
                  </a:lnTo>
                  <a:lnTo>
                    <a:pt x="108" y="2164"/>
                  </a:lnTo>
                  <a:lnTo>
                    <a:pt x="92" y="2136"/>
                  </a:lnTo>
                  <a:lnTo>
                    <a:pt x="92" y="2136"/>
                  </a:lnTo>
                  <a:lnTo>
                    <a:pt x="68" y="2094"/>
                  </a:lnTo>
                  <a:lnTo>
                    <a:pt x="48" y="2052"/>
                  </a:lnTo>
                  <a:lnTo>
                    <a:pt x="32" y="2008"/>
                  </a:lnTo>
                  <a:lnTo>
                    <a:pt x="20" y="1964"/>
                  </a:lnTo>
                  <a:lnTo>
                    <a:pt x="10" y="1920"/>
                  </a:lnTo>
                  <a:lnTo>
                    <a:pt x="4" y="1874"/>
                  </a:lnTo>
                  <a:lnTo>
                    <a:pt x="0" y="1830"/>
                  </a:lnTo>
                  <a:lnTo>
                    <a:pt x="0" y="1784"/>
                  </a:lnTo>
                  <a:lnTo>
                    <a:pt x="4" y="1740"/>
                  </a:lnTo>
                  <a:lnTo>
                    <a:pt x="10" y="1696"/>
                  </a:lnTo>
                  <a:lnTo>
                    <a:pt x="20" y="1652"/>
                  </a:lnTo>
                  <a:lnTo>
                    <a:pt x="34" y="1610"/>
                  </a:lnTo>
                  <a:lnTo>
                    <a:pt x="48" y="1568"/>
                  </a:lnTo>
                  <a:lnTo>
                    <a:pt x="68" y="1526"/>
                  </a:lnTo>
                  <a:lnTo>
                    <a:pt x="90" y="1488"/>
                  </a:lnTo>
                  <a:lnTo>
                    <a:pt x="114" y="1450"/>
                  </a:lnTo>
                  <a:lnTo>
                    <a:pt x="114" y="1450"/>
                  </a:lnTo>
                  <a:lnTo>
                    <a:pt x="112" y="1448"/>
                  </a:lnTo>
                  <a:lnTo>
                    <a:pt x="112" y="1448"/>
                  </a:lnTo>
                  <a:lnTo>
                    <a:pt x="158" y="1464"/>
                  </a:lnTo>
                  <a:lnTo>
                    <a:pt x="204" y="1478"/>
                  </a:lnTo>
                  <a:lnTo>
                    <a:pt x="250" y="1488"/>
                  </a:lnTo>
                  <a:lnTo>
                    <a:pt x="298" y="1496"/>
                  </a:lnTo>
                  <a:lnTo>
                    <a:pt x="346" y="1502"/>
                  </a:lnTo>
                  <a:lnTo>
                    <a:pt x="394" y="1504"/>
                  </a:lnTo>
                  <a:lnTo>
                    <a:pt x="442" y="1504"/>
                  </a:lnTo>
                  <a:lnTo>
                    <a:pt x="490" y="1502"/>
                  </a:lnTo>
                  <a:lnTo>
                    <a:pt x="538" y="1496"/>
                  </a:lnTo>
                  <a:lnTo>
                    <a:pt x="586" y="1488"/>
                  </a:lnTo>
                  <a:lnTo>
                    <a:pt x="634" y="1478"/>
                  </a:lnTo>
                  <a:lnTo>
                    <a:pt x="680" y="1464"/>
                  </a:lnTo>
                  <a:lnTo>
                    <a:pt x="728" y="1446"/>
                  </a:lnTo>
                  <a:lnTo>
                    <a:pt x="774" y="1428"/>
                  </a:lnTo>
                  <a:lnTo>
                    <a:pt x="818" y="1406"/>
                  </a:lnTo>
                  <a:lnTo>
                    <a:pt x="864" y="1380"/>
                  </a:lnTo>
                  <a:lnTo>
                    <a:pt x="864" y="1380"/>
                  </a:lnTo>
                  <a:lnTo>
                    <a:pt x="900" y="1356"/>
                  </a:lnTo>
                  <a:lnTo>
                    <a:pt x="936" y="1330"/>
                  </a:lnTo>
                  <a:lnTo>
                    <a:pt x="970" y="1304"/>
                  </a:lnTo>
                  <a:lnTo>
                    <a:pt x="1002" y="1276"/>
                  </a:lnTo>
                  <a:lnTo>
                    <a:pt x="1034" y="1246"/>
                  </a:lnTo>
                  <a:lnTo>
                    <a:pt x="1062" y="1214"/>
                  </a:lnTo>
                  <a:lnTo>
                    <a:pt x="1090" y="1182"/>
                  </a:lnTo>
                  <a:lnTo>
                    <a:pt x="1116" y="1148"/>
                  </a:lnTo>
                  <a:lnTo>
                    <a:pt x="1138" y="1114"/>
                  </a:lnTo>
                  <a:lnTo>
                    <a:pt x="1160" y="1078"/>
                  </a:lnTo>
                  <a:lnTo>
                    <a:pt x="1182" y="1042"/>
                  </a:lnTo>
                  <a:lnTo>
                    <a:pt x="1200" y="1004"/>
                  </a:lnTo>
                  <a:lnTo>
                    <a:pt x="1216" y="966"/>
                  </a:lnTo>
                  <a:lnTo>
                    <a:pt x="1230" y="928"/>
                  </a:lnTo>
                  <a:lnTo>
                    <a:pt x="1244" y="888"/>
                  </a:lnTo>
                  <a:lnTo>
                    <a:pt x="1254" y="848"/>
                  </a:lnTo>
                  <a:lnTo>
                    <a:pt x="1262" y="808"/>
                  </a:lnTo>
                  <a:lnTo>
                    <a:pt x="1270" y="768"/>
                  </a:lnTo>
                  <a:lnTo>
                    <a:pt x="1274" y="726"/>
                  </a:lnTo>
                  <a:lnTo>
                    <a:pt x="1278" y="686"/>
                  </a:lnTo>
                  <a:lnTo>
                    <a:pt x="1278" y="644"/>
                  </a:lnTo>
                  <a:lnTo>
                    <a:pt x="1278" y="602"/>
                  </a:lnTo>
                  <a:lnTo>
                    <a:pt x="1276" y="560"/>
                  </a:lnTo>
                  <a:lnTo>
                    <a:pt x="1270" y="520"/>
                  </a:lnTo>
                  <a:lnTo>
                    <a:pt x="1264" y="478"/>
                  </a:lnTo>
                  <a:lnTo>
                    <a:pt x="1254" y="436"/>
                  </a:lnTo>
                  <a:lnTo>
                    <a:pt x="1242" y="396"/>
                  </a:lnTo>
                  <a:lnTo>
                    <a:pt x="1230" y="354"/>
                  </a:lnTo>
                  <a:lnTo>
                    <a:pt x="1214" y="314"/>
                  </a:lnTo>
                  <a:lnTo>
                    <a:pt x="1196" y="276"/>
                  </a:lnTo>
                  <a:lnTo>
                    <a:pt x="1176" y="236"/>
                  </a:lnTo>
                  <a:lnTo>
                    <a:pt x="1154" y="198"/>
                  </a:lnTo>
                  <a:lnTo>
                    <a:pt x="1154" y="198"/>
                  </a:lnTo>
                  <a:lnTo>
                    <a:pt x="1136" y="170"/>
                  </a:lnTo>
                  <a:lnTo>
                    <a:pt x="1118" y="142"/>
                  </a:lnTo>
                  <a:lnTo>
                    <a:pt x="1100" y="116"/>
                  </a:lnTo>
                  <a:lnTo>
                    <a:pt x="1078" y="92"/>
                  </a:lnTo>
                  <a:lnTo>
                    <a:pt x="1036" y="44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1022" y="12"/>
                  </a:lnTo>
                  <a:lnTo>
                    <a:pt x="1054" y="28"/>
                  </a:lnTo>
                  <a:lnTo>
                    <a:pt x="1086" y="42"/>
                  </a:lnTo>
                  <a:lnTo>
                    <a:pt x="1116" y="60"/>
                  </a:lnTo>
                  <a:lnTo>
                    <a:pt x="1146" y="78"/>
                  </a:lnTo>
                  <a:lnTo>
                    <a:pt x="1176" y="98"/>
                  </a:lnTo>
                  <a:lnTo>
                    <a:pt x="1204" y="118"/>
                  </a:lnTo>
                  <a:lnTo>
                    <a:pt x="1232" y="140"/>
                  </a:lnTo>
                  <a:lnTo>
                    <a:pt x="1260" y="164"/>
                  </a:lnTo>
                  <a:lnTo>
                    <a:pt x="1286" y="188"/>
                  </a:lnTo>
                  <a:lnTo>
                    <a:pt x="1312" y="214"/>
                  </a:lnTo>
                  <a:lnTo>
                    <a:pt x="1336" y="240"/>
                  </a:lnTo>
                  <a:lnTo>
                    <a:pt x="1358" y="268"/>
                  </a:lnTo>
                  <a:lnTo>
                    <a:pt x="1380" y="298"/>
                  </a:lnTo>
                  <a:lnTo>
                    <a:pt x="1402" y="328"/>
                  </a:lnTo>
                  <a:lnTo>
                    <a:pt x="1422" y="360"/>
                  </a:lnTo>
                  <a:lnTo>
                    <a:pt x="1422" y="360"/>
                  </a:lnTo>
                  <a:lnTo>
                    <a:pt x="1444" y="396"/>
                  </a:lnTo>
                  <a:lnTo>
                    <a:pt x="1462" y="434"/>
                  </a:lnTo>
                  <a:lnTo>
                    <a:pt x="1480" y="472"/>
                  </a:lnTo>
                  <a:lnTo>
                    <a:pt x="1494" y="510"/>
                  </a:lnTo>
                  <a:lnTo>
                    <a:pt x="1508" y="548"/>
                  </a:lnTo>
                  <a:lnTo>
                    <a:pt x="1518" y="588"/>
                  </a:lnTo>
                  <a:lnTo>
                    <a:pt x="1528" y="628"/>
                  </a:lnTo>
                  <a:lnTo>
                    <a:pt x="1536" y="666"/>
                  </a:lnTo>
                  <a:lnTo>
                    <a:pt x="1542" y="706"/>
                  </a:lnTo>
                  <a:lnTo>
                    <a:pt x="1544" y="746"/>
                  </a:lnTo>
                  <a:lnTo>
                    <a:pt x="1546" y="786"/>
                  </a:lnTo>
                  <a:lnTo>
                    <a:pt x="1546" y="826"/>
                  </a:lnTo>
                  <a:lnTo>
                    <a:pt x="1544" y="866"/>
                  </a:lnTo>
                  <a:lnTo>
                    <a:pt x="1540" y="904"/>
                  </a:lnTo>
                  <a:lnTo>
                    <a:pt x="1536" y="944"/>
                  </a:lnTo>
                  <a:lnTo>
                    <a:pt x="1528" y="982"/>
                  </a:lnTo>
                  <a:lnTo>
                    <a:pt x="1520" y="1022"/>
                  </a:lnTo>
                  <a:lnTo>
                    <a:pt x="1508" y="1060"/>
                  </a:lnTo>
                  <a:lnTo>
                    <a:pt x="1496" y="1096"/>
                  </a:lnTo>
                  <a:lnTo>
                    <a:pt x="1482" y="1134"/>
                  </a:lnTo>
                  <a:lnTo>
                    <a:pt x="1466" y="1170"/>
                  </a:lnTo>
                  <a:lnTo>
                    <a:pt x="1448" y="1206"/>
                  </a:lnTo>
                  <a:lnTo>
                    <a:pt x="1428" y="1240"/>
                  </a:lnTo>
                  <a:lnTo>
                    <a:pt x="1408" y="1274"/>
                  </a:lnTo>
                  <a:lnTo>
                    <a:pt x="1386" y="1308"/>
                  </a:lnTo>
                  <a:lnTo>
                    <a:pt x="1362" y="1340"/>
                  </a:lnTo>
                  <a:lnTo>
                    <a:pt x="1336" y="1370"/>
                  </a:lnTo>
                  <a:lnTo>
                    <a:pt x="1308" y="1400"/>
                  </a:lnTo>
                  <a:lnTo>
                    <a:pt x="1280" y="1430"/>
                  </a:lnTo>
                  <a:lnTo>
                    <a:pt x="1248" y="1456"/>
                  </a:lnTo>
                  <a:lnTo>
                    <a:pt x="1216" y="1482"/>
                  </a:lnTo>
                  <a:lnTo>
                    <a:pt x="1184" y="1508"/>
                  </a:lnTo>
                  <a:lnTo>
                    <a:pt x="1184" y="150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491380" y="3147785"/>
              <a:ext cx="3478257" cy="1813992"/>
            </a:xfrm>
            <a:custGeom>
              <a:avLst/>
              <a:gdLst>
                <a:gd name="T0" fmla="*/ 2234 w 2416"/>
                <a:gd name="T1" fmla="*/ 758 h 1260"/>
                <a:gd name="T2" fmla="*/ 2122 w 2416"/>
                <a:gd name="T3" fmla="*/ 878 h 1260"/>
                <a:gd name="T4" fmla="*/ 1992 w 2416"/>
                <a:gd name="T5" fmla="*/ 972 h 1260"/>
                <a:gd name="T6" fmla="*/ 1848 w 2416"/>
                <a:gd name="T7" fmla="*/ 1040 h 1260"/>
                <a:gd name="T8" fmla="*/ 1696 w 2416"/>
                <a:gd name="T9" fmla="*/ 1080 h 1260"/>
                <a:gd name="T10" fmla="*/ 1538 w 2416"/>
                <a:gd name="T11" fmla="*/ 1092 h 1260"/>
                <a:gd name="T12" fmla="*/ 1378 w 2416"/>
                <a:gd name="T13" fmla="*/ 1074 h 1260"/>
                <a:gd name="T14" fmla="*/ 1224 w 2416"/>
                <a:gd name="T15" fmla="*/ 1026 h 1260"/>
                <a:gd name="T16" fmla="*/ 1130 w 2416"/>
                <a:gd name="T17" fmla="*/ 1014 h 1260"/>
                <a:gd name="T18" fmla="*/ 1046 w 2416"/>
                <a:gd name="T19" fmla="*/ 1104 h 1260"/>
                <a:gd name="T20" fmla="*/ 950 w 2416"/>
                <a:gd name="T21" fmla="*/ 1174 h 1260"/>
                <a:gd name="T22" fmla="*/ 842 w 2416"/>
                <a:gd name="T23" fmla="*/ 1224 h 1260"/>
                <a:gd name="T24" fmla="*/ 728 w 2416"/>
                <a:gd name="T25" fmla="*/ 1252 h 1260"/>
                <a:gd name="T26" fmla="*/ 610 w 2416"/>
                <a:gd name="T27" fmla="*/ 1260 h 1260"/>
                <a:gd name="T28" fmla="*/ 492 w 2416"/>
                <a:gd name="T29" fmla="*/ 1246 h 1260"/>
                <a:gd name="T30" fmla="*/ 376 w 2416"/>
                <a:gd name="T31" fmla="*/ 1208 h 1260"/>
                <a:gd name="T32" fmla="*/ 294 w 2416"/>
                <a:gd name="T33" fmla="*/ 1164 h 1260"/>
                <a:gd name="T34" fmla="*/ 194 w 2416"/>
                <a:gd name="T35" fmla="*/ 1084 h 1260"/>
                <a:gd name="T36" fmla="*/ 114 w 2416"/>
                <a:gd name="T37" fmla="*/ 990 h 1260"/>
                <a:gd name="T38" fmla="*/ 54 w 2416"/>
                <a:gd name="T39" fmla="*/ 884 h 1260"/>
                <a:gd name="T40" fmla="*/ 16 w 2416"/>
                <a:gd name="T41" fmla="*/ 770 h 1260"/>
                <a:gd name="T42" fmla="*/ 0 w 2416"/>
                <a:gd name="T43" fmla="*/ 650 h 1260"/>
                <a:gd name="T44" fmla="*/ 8 w 2416"/>
                <a:gd name="T45" fmla="*/ 528 h 1260"/>
                <a:gd name="T46" fmla="*/ 40 w 2416"/>
                <a:gd name="T47" fmla="*/ 408 h 1260"/>
                <a:gd name="T48" fmla="*/ 98 w 2416"/>
                <a:gd name="T49" fmla="*/ 294 h 1260"/>
                <a:gd name="T50" fmla="*/ 186 w 2416"/>
                <a:gd name="T51" fmla="*/ 184 h 1260"/>
                <a:gd name="T52" fmla="*/ 332 w 2416"/>
                <a:gd name="T53" fmla="*/ 76 h 1260"/>
                <a:gd name="T54" fmla="*/ 500 w 2416"/>
                <a:gd name="T55" fmla="*/ 14 h 1260"/>
                <a:gd name="T56" fmla="*/ 678 w 2416"/>
                <a:gd name="T57" fmla="*/ 2 h 1260"/>
                <a:gd name="T58" fmla="*/ 722 w 2416"/>
                <a:gd name="T59" fmla="*/ 6 h 1260"/>
                <a:gd name="T60" fmla="*/ 764 w 2416"/>
                <a:gd name="T61" fmla="*/ 192 h 1260"/>
                <a:gd name="T62" fmla="*/ 844 w 2416"/>
                <a:gd name="T63" fmla="*/ 366 h 1260"/>
                <a:gd name="T64" fmla="*/ 964 w 2416"/>
                <a:gd name="T65" fmla="*/ 520 h 1260"/>
                <a:gd name="T66" fmla="*/ 1120 w 2416"/>
                <a:gd name="T67" fmla="*/ 646 h 1260"/>
                <a:gd name="T68" fmla="*/ 1236 w 2416"/>
                <a:gd name="T69" fmla="*/ 708 h 1260"/>
                <a:gd name="T70" fmla="*/ 1398 w 2416"/>
                <a:gd name="T71" fmla="*/ 760 h 1260"/>
                <a:gd name="T72" fmla="*/ 1564 w 2416"/>
                <a:gd name="T73" fmla="*/ 780 h 1260"/>
                <a:gd name="T74" fmla="*/ 1728 w 2416"/>
                <a:gd name="T75" fmla="*/ 766 h 1260"/>
                <a:gd name="T76" fmla="*/ 1888 w 2416"/>
                <a:gd name="T77" fmla="*/ 722 h 1260"/>
                <a:gd name="T78" fmla="*/ 2036 w 2416"/>
                <a:gd name="T79" fmla="*/ 648 h 1260"/>
                <a:gd name="T80" fmla="*/ 2170 w 2416"/>
                <a:gd name="T81" fmla="*/ 546 h 1260"/>
                <a:gd name="T82" fmla="*/ 2284 w 2416"/>
                <a:gd name="T83" fmla="*/ 414 h 1260"/>
                <a:gd name="T84" fmla="*/ 2340 w 2416"/>
                <a:gd name="T85" fmla="*/ 322 h 1260"/>
                <a:gd name="T86" fmla="*/ 2412 w 2416"/>
                <a:gd name="T87" fmla="*/ 144 h 1260"/>
                <a:gd name="T88" fmla="*/ 2416 w 2416"/>
                <a:gd name="T89" fmla="*/ 248 h 1260"/>
                <a:gd name="T90" fmla="*/ 2402 w 2416"/>
                <a:gd name="T91" fmla="*/ 388 h 1260"/>
                <a:gd name="T92" fmla="*/ 2364 w 2416"/>
                <a:gd name="T93" fmla="*/ 526 h 1260"/>
                <a:gd name="T94" fmla="*/ 2302 w 2416"/>
                <a:gd name="T95" fmla="*/ 65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6" h="1260">
                  <a:moveTo>
                    <a:pt x="2282" y="690"/>
                  </a:moveTo>
                  <a:lnTo>
                    <a:pt x="2282" y="690"/>
                  </a:lnTo>
                  <a:lnTo>
                    <a:pt x="2258" y="726"/>
                  </a:lnTo>
                  <a:lnTo>
                    <a:pt x="2234" y="758"/>
                  </a:lnTo>
                  <a:lnTo>
                    <a:pt x="2208" y="792"/>
                  </a:lnTo>
                  <a:lnTo>
                    <a:pt x="2180" y="822"/>
                  </a:lnTo>
                  <a:lnTo>
                    <a:pt x="2152" y="850"/>
                  </a:lnTo>
                  <a:lnTo>
                    <a:pt x="2122" y="878"/>
                  </a:lnTo>
                  <a:lnTo>
                    <a:pt x="2090" y="904"/>
                  </a:lnTo>
                  <a:lnTo>
                    <a:pt x="2058" y="928"/>
                  </a:lnTo>
                  <a:lnTo>
                    <a:pt x="2026" y="952"/>
                  </a:lnTo>
                  <a:lnTo>
                    <a:pt x="1992" y="972"/>
                  </a:lnTo>
                  <a:lnTo>
                    <a:pt x="1956" y="992"/>
                  </a:lnTo>
                  <a:lnTo>
                    <a:pt x="1920" y="1010"/>
                  </a:lnTo>
                  <a:lnTo>
                    <a:pt x="1884" y="1026"/>
                  </a:lnTo>
                  <a:lnTo>
                    <a:pt x="1848" y="1040"/>
                  </a:lnTo>
                  <a:lnTo>
                    <a:pt x="1810" y="1052"/>
                  </a:lnTo>
                  <a:lnTo>
                    <a:pt x="1772" y="1064"/>
                  </a:lnTo>
                  <a:lnTo>
                    <a:pt x="1734" y="1072"/>
                  </a:lnTo>
                  <a:lnTo>
                    <a:pt x="1696" y="1080"/>
                  </a:lnTo>
                  <a:lnTo>
                    <a:pt x="1656" y="1086"/>
                  </a:lnTo>
                  <a:lnTo>
                    <a:pt x="1616" y="1090"/>
                  </a:lnTo>
                  <a:lnTo>
                    <a:pt x="1576" y="1092"/>
                  </a:lnTo>
                  <a:lnTo>
                    <a:pt x="1538" y="1092"/>
                  </a:lnTo>
                  <a:lnTo>
                    <a:pt x="1498" y="1090"/>
                  </a:lnTo>
                  <a:lnTo>
                    <a:pt x="1458" y="1086"/>
                  </a:lnTo>
                  <a:lnTo>
                    <a:pt x="1418" y="1080"/>
                  </a:lnTo>
                  <a:lnTo>
                    <a:pt x="1378" y="1074"/>
                  </a:lnTo>
                  <a:lnTo>
                    <a:pt x="1340" y="1064"/>
                  </a:lnTo>
                  <a:lnTo>
                    <a:pt x="1300" y="1054"/>
                  </a:lnTo>
                  <a:lnTo>
                    <a:pt x="1262" y="1040"/>
                  </a:lnTo>
                  <a:lnTo>
                    <a:pt x="1224" y="1026"/>
                  </a:lnTo>
                  <a:lnTo>
                    <a:pt x="1186" y="1008"/>
                  </a:lnTo>
                  <a:lnTo>
                    <a:pt x="1148" y="990"/>
                  </a:lnTo>
                  <a:lnTo>
                    <a:pt x="1148" y="990"/>
                  </a:lnTo>
                  <a:lnTo>
                    <a:pt x="1130" y="1014"/>
                  </a:lnTo>
                  <a:lnTo>
                    <a:pt x="1110" y="1038"/>
                  </a:lnTo>
                  <a:lnTo>
                    <a:pt x="1090" y="1062"/>
                  </a:lnTo>
                  <a:lnTo>
                    <a:pt x="1068" y="1084"/>
                  </a:lnTo>
                  <a:lnTo>
                    <a:pt x="1046" y="1104"/>
                  </a:lnTo>
                  <a:lnTo>
                    <a:pt x="1022" y="1124"/>
                  </a:lnTo>
                  <a:lnTo>
                    <a:pt x="1000" y="1142"/>
                  </a:lnTo>
                  <a:lnTo>
                    <a:pt x="974" y="1158"/>
                  </a:lnTo>
                  <a:lnTo>
                    <a:pt x="950" y="1174"/>
                  </a:lnTo>
                  <a:lnTo>
                    <a:pt x="924" y="1188"/>
                  </a:lnTo>
                  <a:lnTo>
                    <a:pt x="896" y="1202"/>
                  </a:lnTo>
                  <a:lnTo>
                    <a:pt x="870" y="1214"/>
                  </a:lnTo>
                  <a:lnTo>
                    <a:pt x="842" y="1224"/>
                  </a:lnTo>
                  <a:lnTo>
                    <a:pt x="814" y="1234"/>
                  </a:lnTo>
                  <a:lnTo>
                    <a:pt x="786" y="1242"/>
                  </a:lnTo>
                  <a:lnTo>
                    <a:pt x="756" y="1248"/>
                  </a:lnTo>
                  <a:lnTo>
                    <a:pt x="728" y="1252"/>
                  </a:lnTo>
                  <a:lnTo>
                    <a:pt x="698" y="1256"/>
                  </a:lnTo>
                  <a:lnTo>
                    <a:pt x="670" y="1260"/>
                  </a:lnTo>
                  <a:lnTo>
                    <a:pt x="640" y="1260"/>
                  </a:lnTo>
                  <a:lnTo>
                    <a:pt x="610" y="1260"/>
                  </a:lnTo>
                  <a:lnTo>
                    <a:pt x="580" y="1258"/>
                  </a:lnTo>
                  <a:lnTo>
                    <a:pt x="552" y="1256"/>
                  </a:lnTo>
                  <a:lnTo>
                    <a:pt x="522" y="1252"/>
                  </a:lnTo>
                  <a:lnTo>
                    <a:pt x="492" y="1246"/>
                  </a:lnTo>
                  <a:lnTo>
                    <a:pt x="464" y="1238"/>
                  </a:lnTo>
                  <a:lnTo>
                    <a:pt x="434" y="1230"/>
                  </a:lnTo>
                  <a:lnTo>
                    <a:pt x="406" y="1218"/>
                  </a:lnTo>
                  <a:lnTo>
                    <a:pt x="376" y="1208"/>
                  </a:lnTo>
                  <a:lnTo>
                    <a:pt x="348" y="1194"/>
                  </a:lnTo>
                  <a:lnTo>
                    <a:pt x="322" y="1180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68" y="1146"/>
                  </a:lnTo>
                  <a:lnTo>
                    <a:pt x="242" y="1126"/>
                  </a:lnTo>
                  <a:lnTo>
                    <a:pt x="216" y="1106"/>
                  </a:lnTo>
                  <a:lnTo>
                    <a:pt x="194" y="1084"/>
                  </a:lnTo>
                  <a:lnTo>
                    <a:pt x="172" y="1062"/>
                  </a:lnTo>
                  <a:lnTo>
                    <a:pt x="150" y="1040"/>
                  </a:lnTo>
                  <a:lnTo>
                    <a:pt x="132" y="1016"/>
                  </a:lnTo>
                  <a:lnTo>
                    <a:pt x="114" y="990"/>
                  </a:lnTo>
                  <a:lnTo>
                    <a:pt x="96" y="964"/>
                  </a:lnTo>
                  <a:lnTo>
                    <a:pt x="80" y="938"/>
                  </a:lnTo>
                  <a:lnTo>
                    <a:pt x="66" y="912"/>
                  </a:lnTo>
                  <a:lnTo>
                    <a:pt x="54" y="884"/>
                  </a:lnTo>
                  <a:lnTo>
                    <a:pt x="42" y="856"/>
                  </a:lnTo>
                  <a:lnTo>
                    <a:pt x="32" y="828"/>
                  </a:lnTo>
                  <a:lnTo>
                    <a:pt x="24" y="798"/>
                  </a:lnTo>
                  <a:lnTo>
                    <a:pt x="16" y="770"/>
                  </a:lnTo>
                  <a:lnTo>
                    <a:pt x="10" y="740"/>
                  </a:lnTo>
                  <a:lnTo>
                    <a:pt x="6" y="710"/>
                  </a:lnTo>
                  <a:lnTo>
                    <a:pt x="2" y="680"/>
                  </a:lnTo>
                  <a:lnTo>
                    <a:pt x="0" y="650"/>
                  </a:lnTo>
                  <a:lnTo>
                    <a:pt x="0" y="618"/>
                  </a:lnTo>
                  <a:lnTo>
                    <a:pt x="2" y="588"/>
                  </a:lnTo>
                  <a:lnTo>
                    <a:pt x="4" y="558"/>
                  </a:lnTo>
                  <a:lnTo>
                    <a:pt x="8" y="528"/>
                  </a:lnTo>
                  <a:lnTo>
                    <a:pt x="14" y="498"/>
                  </a:lnTo>
                  <a:lnTo>
                    <a:pt x="22" y="468"/>
                  </a:lnTo>
                  <a:lnTo>
                    <a:pt x="30" y="438"/>
                  </a:lnTo>
                  <a:lnTo>
                    <a:pt x="40" y="408"/>
                  </a:lnTo>
                  <a:lnTo>
                    <a:pt x="52" y="378"/>
                  </a:lnTo>
                  <a:lnTo>
                    <a:pt x="66" y="350"/>
                  </a:lnTo>
                  <a:lnTo>
                    <a:pt x="82" y="322"/>
                  </a:lnTo>
                  <a:lnTo>
                    <a:pt x="98" y="294"/>
                  </a:lnTo>
                  <a:lnTo>
                    <a:pt x="98" y="294"/>
                  </a:lnTo>
                  <a:lnTo>
                    <a:pt x="124" y="254"/>
                  </a:lnTo>
                  <a:lnTo>
                    <a:pt x="154" y="218"/>
                  </a:lnTo>
                  <a:lnTo>
                    <a:pt x="186" y="184"/>
                  </a:lnTo>
                  <a:lnTo>
                    <a:pt x="220" y="152"/>
                  </a:lnTo>
                  <a:lnTo>
                    <a:pt x="256" y="124"/>
                  </a:lnTo>
                  <a:lnTo>
                    <a:pt x="292" y="98"/>
                  </a:lnTo>
                  <a:lnTo>
                    <a:pt x="332" y="76"/>
                  </a:lnTo>
                  <a:lnTo>
                    <a:pt x="372" y="56"/>
                  </a:lnTo>
                  <a:lnTo>
                    <a:pt x="414" y="38"/>
                  </a:lnTo>
                  <a:lnTo>
                    <a:pt x="456" y="24"/>
                  </a:lnTo>
                  <a:lnTo>
                    <a:pt x="500" y="14"/>
                  </a:lnTo>
                  <a:lnTo>
                    <a:pt x="544" y="6"/>
                  </a:lnTo>
                  <a:lnTo>
                    <a:pt x="588" y="2"/>
                  </a:lnTo>
                  <a:lnTo>
                    <a:pt x="632" y="0"/>
                  </a:lnTo>
                  <a:lnTo>
                    <a:pt x="678" y="2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30" y="54"/>
                  </a:lnTo>
                  <a:lnTo>
                    <a:pt x="738" y="100"/>
                  </a:lnTo>
                  <a:lnTo>
                    <a:pt x="750" y="146"/>
                  </a:lnTo>
                  <a:lnTo>
                    <a:pt x="764" y="192"/>
                  </a:lnTo>
                  <a:lnTo>
                    <a:pt x="780" y="238"/>
                  </a:lnTo>
                  <a:lnTo>
                    <a:pt x="798" y="282"/>
                  </a:lnTo>
                  <a:lnTo>
                    <a:pt x="820" y="324"/>
                  </a:lnTo>
                  <a:lnTo>
                    <a:pt x="844" y="366"/>
                  </a:lnTo>
                  <a:lnTo>
                    <a:pt x="870" y="406"/>
                  </a:lnTo>
                  <a:lnTo>
                    <a:pt x="898" y="446"/>
                  </a:lnTo>
                  <a:lnTo>
                    <a:pt x="930" y="484"/>
                  </a:lnTo>
                  <a:lnTo>
                    <a:pt x="964" y="520"/>
                  </a:lnTo>
                  <a:lnTo>
                    <a:pt x="1000" y="554"/>
                  </a:lnTo>
                  <a:lnTo>
                    <a:pt x="1038" y="588"/>
                  </a:lnTo>
                  <a:lnTo>
                    <a:pt x="1078" y="618"/>
                  </a:lnTo>
                  <a:lnTo>
                    <a:pt x="1120" y="646"/>
                  </a:lnTo>
                  <a:lnTo>
                    <a:pt x="1120" y="646"/>
                  </a:lnTo>
                  <a:lnTo>
                    <a:pt x="1158" y="670"/>
                  </a:lnTo>
                  <a:lnTo>
                    <a:pt x="1196" y="690"/>
                  </a:lnTo>
                  <a:lnTo>
                    <a:pt x="1236" y="708"/>
                  </a:lnTo>
                  <a:lnTo>
                    <a:pt x="1276" y="724"/>
                  </a:lnTo>
                  <a:lnTo>
                    <a:pt x="1316" y="738"/>
                  </a:lnTo>
                  <a:lnTo>
                    <a:pt x="1358" y="750"/>
                  </a:lnTo>
                  <a:lnTo>
                    <a:pt x="1398" y="760"/>
                  </a:lnTo>
                  <a:lnTo>
                    <a:pt x="1440" y="768"/>
                  </a:lnTo>
                  <a:lnTo>
                    <a:pt x="1480" y="774"/>
                  </a:lnTo>
                  <a:lnTo>
                    <a:pt x="1522" y="778"/>
                  </a:lnTo>
                  <a:lnTo>
                    <a:pt x="1564" y="780"/>
                  </a:lnTo>
                  <a:lnTo>
                    <a:pt x="1606" y="780"/>
                  </a:lnTo>
                  <a:lnTo>
                    <a:pt x="1646" y="776"/>
                  </a:lnTo>
                  <a:lnTo>
                    <a:pt x="1688" y="772"/>
                  </a:lnTo>
                  <a:lnTo>
                    <a:pt x="1728" y="766"/>
                  </a:lnTo>
                  <a:lnTo>
                    <a:pt x="1770" y="758"/>
                  </a:lnTo>
                  <a:lnTo>
                    <a:pt x="1810" y="748"/>
                  </a:lnTo>
                  <a:lnTo>
                    <a:pt x="1848" y="736"/>
                  </a:lnTo>
                  <a:lnTo>
                    <a:pt x="1888" y="722"/>
                  </a:lnTo>
                  <a:lnTo>
                    <a:pt x="1926" y="706"/>
                  </a:lnTo>
                  <a:lnTo>
                    <a:pt x="1964" y="690"/>
                  </a:lnTo>
                  <a:lnTo>
                    <a:pt x="2000" y="670"/>
                  </a:lnTo>
                  <a:lnTo>
                    <a:pt x="2036" y="648"/>
                  </a:lnTo>
                  <a:lnTo>
                    <a:pt x="2072" y="626"/>
                  </a:lnTo>
                  <a:lnTo>
                    <a:pt x="2106" y="600"/>
                  </a:lnTo>
                  <a:lnTo>
                    <a:pt x="2138" y="574"/>
                  </a:lnTo>
                  <a:lnTo>
                    <a:pt x="2170" y="546"/>
                  </a:lnTo>
                  <a:lnTo>
                    <a:pt x="2200" y="516"/>
                  </a:lnTo>
                  <a:lnTo>
                    <a:pt x="2230" y="484"/>
                  </a:lnTo>
                  <a:lnTo>
                    <a:pt x="2256" y="450"/>
                  </a:lnTo>
                  <a:lnTo>
                    <a:pt x="2284" y="414"/>
                  </a:lnTo>
                  <a:lnTo>
                    <a:pt x="2308" y="378"/>
                  </a:lnTo>
                  <a:lnTo>
                    <a:pt x="2308" y="378"/>
                  </a:lnTo>
                  <a:lnTo>
                    <a:pt x="2324" y="350"/>
                  </a:lnTo>
                  <a:lnTo>
                    <a:pt x="2340" y="322"/>
                  </a:lnTo>
                  <a:lnTo>
                    <a:pt x="2356" y="292"/>
                  </a:lnTo>
                  <a:lnTo>
                    <a:pt x="2368" y="262"/>
                  </a:lnTo>
                  <a:lnTo>
                    <a:pt x="2392" y="204"/>
                  </a:lnTo>
                  <a:lnTo>
                    <a:pt x="2412" y="144"/>
                  </a:lnTo>
                  <a:lnTo>
                    <a:pt x="2412" y="144"/>
                  </a:lnTo>
                  <a:lnTo>
                    <a:pt x="2414" y="178"/>
                  </a:lnTo>
                  <a:lnTo>
                    <a:pt x="2416" y="212"/>
                  </a:lnTo>
                  <a:lnTo>
                    <a:pt x="2416" y="248"/>
                  </a:lnTo>
                  <a:lnTo>
                    <a:pt x="2414" y="282"/>
                  </a:lnTo>
                  <a:lnTo>
                    <a:pt x="2412" y="318"/>
                  </a:lnTo>
                  <a:lnTo>
                    <a:pt x="2406" y="352"/>
                  </a:lnTo>
                  <a:lnTo>
                    <a:pt x="2402" y="388"/>
                  </a:lnTo>
                  <a:lnTo>
                    <a:pt x="2394" y="422"/>
                  </a:lnTo>
                  <a:lnTo>
                    <a:pt x="2386" y="456"/>
                  </a:lnTo>
                  <a:lnTo>
                    <a:pt x="2376" y="492"/>
                  </a:lnTo>
                  <a:lnTo>
                    <a:pt x="2364" y="526"/>
                  </a:lnTo>
                  <a:lnTo>
                    <a:pt x="2350" y="560"/>
                  </a:lnTo>
                  <a:lnTo>
                    <a:pt x="2336" y="592"/>
                  </a:lnTo>
                  <a:lnTo>
                    <a:pt x="2320" y="626"/>
                  </a:lnTo>
                  <a:lnTo>
                    <a:pt x="2302" y="658"/>
                  </a:lnTo>
                  <a:lnTo>
                    <a:pt x="2282" y="690"/>
                  </a:lnTo>
                  <a:lnTo>
                    <a:pt x="228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3947878" y="973632"/>
              <a:ext cx="2433053" cy="3204719"/>
            </a:xfrm>
            <a:custGeom>
              <a:avLst/>
              <a:gdLst>
                <a:gd name="T0" fmla="*/ 1050 w 1690"/>
                <a:gd name="T1" fmla="*/ 2184 h 2226"/>
                <a:gd name="T2" fmla="*/ 900 w 1690"/>
                <a:gd name="T3" fmla="*/ 2118 h 2226"/>
                <a:gd name="T4" fmla="*/ 768 w 1690"/>
                <a:gd name="T5" fmla="*/ 2026 h 2226"/>
                <a:gd name="T6" fmla="*/ 656 w 1690"/>
                <a:gd name="T7" fmla="*/ 1914 h 2226"/>
                <a:gd name="T8" fmla="*/ 566 w 1690"/>
                <a:gd name="T9" fmla="*/ 1784 h 2226"/>
                <a:gd name="T10" fmla="*/ 502 w 1690"/>
                <a:gd name="T11" fmla="*/ 1640 h 2226"/>
                <a:gd name="T12" fmla="*/ 466 w 1690"/>
                <a:gd name="T13" fmla="*/ 1484 h 2226"/>
                <a:gd name="T14" fmla="*/ 458 w 1690"/>
                <a:gd name="T15" fmla="*/ 1322 h 2226"/>
                <a:gd name="T16" fmla="*/ 436 w 1690"/>
                <a:gd name="T17" fmla="*/ 1230 h 2226"/>
                <a:gd name="T18" fmla="*/ 324 w 1690"/>
                <a:gd name="T19" fmla="*/ 1182 h 2226"/>
                <a:gd name="T20" fmla="*/ 226 w 1690"/>
                <a:gd name="T21" fmla="*/ 1114 h 2226"/>
                <a:gd name="T22" fmla="*/ 142 w 1690"/>
                <a:gd name="T23" fmla="*/ 1030 h 2226"/>
                <a:gd name="T24" fmla="*/ 76 w 1690"/>
                <a:gd name="T25" fmla="*/ 932 h 2226"/>
                <a:gd name="T26" fmla="*/ 30 w 1690"/>
                <a:gd name="T27" fmla="*/ 824 h 2226"/>
                <a:gd name="T28" fmla="*/ 4 w 1690"/>
                <a:gd name="T29" fmla="*/ 708 h 2226"/>
                <a:gd name="T30" fmla="*/ 0 w 1690"/>
                <a:gd name="T31" fmla="*/ 586 h 2226"/>
                <a:gd name="T32" fmla="*/ 14 w 1690"/>
                <a:gd name="T33" fmla="*/ 494 h 2226"/>
                <a:gd name="T34" fmla="*/ 54 w 1690"/>
                <a:gd name="T35" fmla="*/ 372 h 2226"/>
                <a:gd name="T36" fmla="*/ 116 w 1690"/>
                <a:gd name="T37" fmla="*/ 266 h 2226"/>
                <a:gd name="T38" fmla="*/ 196 w 1690"/>
                <a:gd name="T39" fmla="*/ 174 h 2226"/>
                <a:gd name="T40" fmla="*/ 290 w 1690"/>
                <a:gd name="T41" fmla="*/ 100 h 2226"/>
                <a:gd name="T42" fmla="*/ 398 w 1690"/>
                <a:gd name="T43" fmla="*/ 44 h 2226"/>
                <a:gd name="T44" fmla="*/ 516 w 1690"/>
                <a:gd name="T45" fmla="*/ 10 h 2226"/>
                <a:gd name="T46" fmla="*/ 640 w 1690"/>
                <a:gd name="T47" fmla="*/ 0 h 2226"/>
                <a:gd name="T48" fmla="*/ 766 w 1690"/>
                <a:gd name="T49" fmla="*/ 16 h 2226"/>
                <a:gd name="T50" fmla="*/ 900 w 1690"/>
                <a:gd name="T51" fmla="*/ 62 h 2226"/>
                <a:gd name="T52" fmla="*/ 1050 w 1690"/>
                <a:gd name="T53" fmla="*/ 162 h 2226"/>
                <a:gd name="T54" fmla="*/ 1164 w 1690"/>
                <a:gd name="T55" fmla="*/ 298 h 2226"/>
                <a:gd name="T56" fmla="*/ 1236 w 1690"/>
                <a:gd name="T57" fmla="*/ 462 h 2226"/>
                <a:gd name="T58" fmla="*/ 1248 w 1690"/>
                <a:gd name="T59" fmla="*/ 506 h 2226"/>
                <a:gd name="T60" fmla="*/ 1086 w 1690"/>
                <a:gd name="T61" fmla="*/ 608 h 2226"/>
                <a:gd name="T62" fmla="*/ 950 w 1690"/>
                <a:gd name="T63" fmla="*/ 742 h 2226"/>
                <a:gd name="T64" fmla="*/ 846 w 1690"/>
                <a:gd name="T65" fmla="*/ 906 h 2226"/>
                <a:gd name="T66" fmla="*/ 780 w 1690"/>
                <a:gd name="T67" fmla="*/ 1096 h 2226"/>
                <a:gd name="T68" fmla="*/ 760 w 1690"/>
                <a:gd name="T69" fmla="*/ 1226 h 2226"/>
                <a:gd name="T70" fmla="*/ 766 w 1690"/>
                <a:gd name="T71" fmla="*/ 1396 h 2226"/>
                <a:gd name="T72" fmla="*/ 804 w 1690"/>
                <a:gd name="T73" fmla="*/ 1560 h 2226"/>
                <a:gd name="T74" fmla="*/ 872 w 1690"/>
                <a:gd name="T75" fmla="*/ 1710 h 2226"/>
                <a:gd name="T76" fmla="*/ 968 w 1690"/>
                <a:gd name="T77" fmla="*/ 1846 h 2226"/>
                <a:gd name="T78" fmla="*/ 1088 w 1690"/>
                <a:gd name="T79" fmla="*/ 1960 h 2226"/>
                <a:gd name="T80" fmla="*/ 1230 w 1690"/>
                <a:gd name="T81" fmla="*/ 2050 h 2226"/>
                <a:gd name="T82" fmla="*/ 1390 w 1690"/>
                <a:gd name="T83" fmla="*/ 2114 h 2226"/>
                <a:gd name="T84" fmla="*/ 1498 w 1690"/>
                <a:gd name="T85" fmla="*/ 2136 h 2226"/>
                <a:gd name="T86" fmla="*/ 1690 w 1690"/>
                <a:gd name="T87" fmla="*/ 2142 h 2226"/>
                <a:gd name="T88" fmla="*/ 1592 w 1690"/>
                <a:gd name="T89" fmla="*/ 2182 h 2226"/>
                <a:gd name="T90" fmla="*/ 1456 w 1690"/>
                <a:gd name="T91" fmla="*/ 2214 h 2226"/>
                <a:gd name="T92" fmla="*/ 1314 w 1690"/>
                <a:gd name="T93" fmla="*/ 2226 h 2226"/>
                <a:gd name="T94" fmla="*/ 1168 w 1690"/>
                <a:gd name="T95" fmla="*/ 2212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2226">
                  <a:moveTo>
                    <a:pt x="1132" y="2206"/>
                  </a:moveTo>
                  <a:lnTo>
                    <a:pt x="1132" y="2206"/>
                  </a:lnTo>
                  <a:lnTo>
                    <a:pt x="1090" y="2196"/>
                  </a:lnTo>
                  <a:lnTo>
                    <a:pt x="1050" y="2184"/>
                  </a:lnTo>
                  <a:lnTo>
                    <a:pt x="1010" y="2170"/>
                  </a:lnTo>
                  <a:lnTo>
                    <a:pt x="972" y="2154"/>
                  </a:lnTo>
                  <a:lnTo>
                    <a:pt x="936" y="2136"/>
                  </a:lnTo>
                  <a:lnTo>
                    <a:pt x="900" y="2118"/>
                  </a:lnTo>
                  <a:lnTo>
                    <a:pt x="864" y="2098"/>
                  </a:lnTo>
                  <a:lnTo>
                    <a:pt x="830" y="2076"/>
                  </a:lnTo>
                  <a:lnTo>
                    <a:pt x="798" y="2052"/>
                  </a:lnTo>
                  <a:lnTo>
                    <a:pt x="768" y="2026"/>
                  </a:lnTo>
                  <a:lnTo>
                    <a:pt x="738" y="2000"/>
                  </a:lnTo>
                  <a:lnTo>
                    <a:pt x="708" y="1974"/>
                  </a:lnTo>
                  <a:lnTo>
                    <a:pt x="682" y="1944"/>
                  </a:lnTo>
                  <a:lnTo>
                    <a:pt x="656" y="1914"/>
                  </a:lnTo>
                  <a:lnTo>
                    <a:pt x="630" y="1884"/>
                  </a:lnTo>
                  <a:lnTo>
                    <a:pt x="608" y="1852"/>
                  </a:lnTo>
                  <a:lnTo>
                    <a:pt x="586" y="1818"/>
                  </a:lnTo>
                  <a:lnTo>
                    <a:pt x="566" y="1784"/>
                  </a:lnTo>
                  <a:lnTo>
                    <a:pt x="548" y="1750"/>
                  </a:lnTo>
                  <a:lnTo>
                    <a:pt x="530" y="1714"/>
                  </a:lnTo>
                  <a:lnTo>
                    <a:pt x="516" y="1676"/>
                  </a:lnTo>
                  <a:lnTo>
                    <a:pt x="502" y="1640"/>
                  </a:lnTo>
                  <a:lnTo>
                    <a:pt x="490" y="1602"/>
                  </a:lnTo>
                  <a:lnTo>
                    <a:pt x="480" y="1564"/>
                  </a:lnTo>
                  <a:lnTo>
                    <a:pt x="472" y="1524"/>
                  </a:lnTo>
                  <a:lnTo>
                    <a:pt x="466" y="1484"/>
                  </a:lnTo>
                  <a:lnTo>
                    <a:pt x="460" y="1444"/>
                  </a:lnTo>
                  <a:lnTo>
                    <a:pt x="458" y="1404"/>
                  </a:lnTo>
                  <a:lnTo>
                    <a:pt x="456" y="1362"/>
                  </a:lnTo>
                  <a:lnTo>
                    <a:pt x="458" y="1322"/>
                  </a:lnTo>
                  <a:lnTo>
                    <a:pt x="462" y="1280"/>
                  </a:lnTo>
                  <a:lnTo>
                    <a:pt x="466" y="1240"/>
                  </a:lnTo>
                  <a:lnTo>
                    <a:pt x="466" y="1240"/>
                  </a:lnTo>
                  <a:lnTo>
                    <a:pt x="436" y="1230"/>
                  </a:lnTo>
                  <a:lnTo>
                    <a:pt x="406" y="1220"/>
                  </a:lnTo>
                  <a:lnTo>
                    <a:pt x="378" y="1208"/>
                  </a:lnTo>
                  <a:lnTo>
                    <a:pt x="350" y="1196"/>
                  </a:lnTo>
                  <a:lnTo>
                    <a:pt x="324" y="1182"/>
                  </a:lnTo>
                  <a:lnTo>
                    <a:pt x="298" y="1166"/>
                  </a:lnTo>
                  <a:lnTo>
                    <a:pt x="272" y="1150"/>
                  </a:lnTo>
                  <a:lnTo>
                    <a:pt x="248" y="1132"/>
                  </a:lnTo>
                  <a:lnTo>
                    <a:pt x="226" y="1114"/>
                  </a:lnTo>
                  <a:lnTo>
                    <a:pt x="202" y="1094"/>
                  </a:lnTo>
                  <a:lnTo>
                    <a:pt x="182" y="1074"/>
                  </a:lnTo>
                  <a:lnTo>
                    <a:pt x="162" y="1052"/>
                  </a:lnTo>
                  <a:lnTo>
                    <a:pt x="142" y="1030"/>
                  </a:lnTo>
                  <a:lnTo>
                    <a:pt x="124" y="1006"/>
                  </a:lnTo>
                  <a:lnTo>
                    <a:pt x="106" y="982"/>
                  </a:lnTo>
                  <a:lnTo>
                    <a:pt x="92" y="958"/>
                  </a:lnTo>
                  <a:lnTo>
                    <a:pt x="76" y="932"/>
                  </a:lnTo>
                  <a:lnTo>
                    <a:pt x="62" y="906"/>
                  </a:lnTo>
                  <a:lnTo>
                    <a:pt x="50" y="880"/>
                  </a:lnTo>
                  <a:lnTo>
                    <a:pt x="40" y="852"/>
                  </a:lnTo>
                  <a:lnTo>
                    <a:pt x="30" y="824"/>
                  </a:lnTo>
                  <a:lnTo>
                    <a:pt x="22" y="796"/>
                  </a:lnTo>
                  <a:lnTo>
                    <a:pt x="14" y="768"/>
                  </a:lnTo>
                  <a:lnTo>
                    <a:pt x="8" y="738"/>
                  </a:lnTo>
                  <a:lnTo>
                    <a:pt x="4" y="708"/>
                  </a:lnTo>
                  <a:lnTo>
                    <a:pt x="0" y="678"/>
                  </a:lnTo>
                  <a:lnTo>
                    <a:pt x="0" y="648"/>
                  </a:lnTo>
                  <a:lnTo>
                    <a:pt x="0" y="618"/>
                  </a:lnTo>
                  <a:lnTo>
                    <a:pt x="0" y="586"/>
                  </a:lnTo>
                  <a:lnTo>
                    <a:pt x="4" y="556"/>
                  </a:lnTo>
                  <a:lnTo>
                    <a:pt x="8" y="526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22" y="462"/>
                  </a:lnTo>
                  <a:lnTo>
                    <a:pt x="32" y="432"/>
                  </a:lnTo>
                  <a:lnTo>
                    <a:pt x="42" y="402"/>
                  </a:lnTo>
                  <a:lnTo>
                    <a:pt x="54" y="372"/>
                  </a:lnTo>
                  <a:lnTo>
                    <a:pt x="68" y="344"/>
                  </a:lnTo>
                  <a:lnTo>
                    <a:pt x="82" y="318"/>
                  </a:lnTo>
                  <a:lnTo>
                    <a:pt x="98" y="290"/>
                  </a:lnTo>
                  <a:lnTo>
                    <a:pt x="116" y="266"/>
                  </a:lnTo>
                  <a:lnTo>
                    <a:pt x="134" y="240"/>
                  </a:lnTo>
                  <a:lnTo>
                    <a:pt x="154" y="218"/>
                  </a:lnTo>
                  <a:lnTo>
                    <a:pt x="174" y="194"/>
                  </a:lnTo>
                  <a:lnTo>
                    <a:pt x="196" y="174"/>
                  </a:lnTo>
                  <a:lnTo>
                    <a:pt x="218" y="154"/>
                  </a:lnTo>
                  <a:lnTo>
                    <a:pt x="242" y="134"/>
                  </a:lnTo>
                  <a:lnTo>
                    <a:pt x="266" y="116"/>
                  </a:lnTo>
                  <a:lnTo>
                    <a:pt x="290" y="100"/>
                  </a:lnTo>
                  <a:lnTo>
                    <a:pt x="316" y="84"/>
                  </a:lnTo>
                  <a:lnTo>
                    <a:pt x="344" y="70"/>
                  </a:lnTo>
                  <a:lnTo>
                    <a:pt x="370" y="56"/>
                  </a:lnTo>
                  <a:lnTo>
                    <a:pt x="398" y="44"/>
                  </a:lnTo>
                  <a:lnTo>
                    <a:pt x="428" y="34"/>
                  </a:lnTo>
                  <a:lnTo>
                    <a:pt x="456" y="24"/>
                  </a:lnTo>
                  <a:lnTo>
                    <a:pt x="486" y="16"/>
                  </a:lnTo>
                  <a:lnTo>
                    <a:pt x="516" y="10"/>
                  </a:lnTo>
                  <a:lnTo>
                    <a:pt x="546" y="6"/>
                  </a:lnTo>
                  <a:lnTo>
                    <a:pt x="576" y="2"/>
                  </a:lnTo>
                  <a:lnTo>
                    <a:pt x="608" y="0"/>
                  </a:lnTo>
                  <a:lnTo>
                    <a:pt x="640" y="0"/>
                  </a:lnTo>
                  <a:lnTo>
                    <a:pt x="670" y="2"/>
                  </a:lnTo>
                  <a:lnTo>
                    <a:pt x="702" y="4"/>
                  </a:lnTo>
                  <a:lnTo>
                    <a:pt x="734" y="10"/>
                  </a:lnTo>
                  <a:lnTo>
                    <a:pt x="766" y="16"/>
                  </a:lnTo>
                  <a:lnTo>
                    <a:pt x="766" y="16"/>
                  </a:lnTo>
                  <a:lnTo>
                    <a:pt x="812" y="28"/>
                  </a:lnTo>
                  <a:lnTo>
                    <a:pt x="856" y="42"/>
                  </a:lnTo>
                  <a:lnTo>
                    <a:pt x="900" y="62"/>
                  </a:lnTo>
                  <a:lnTo>
                    <a:pt x="940" y="82"/>
                  </a:lnTo>
                  <a:lnTo>
                    <a:pt x="980" y="106"/>
                  </a:lnTo>
                  <a:lnTo>
                    <a:pt x="1016" y="132"/>
                  </a:lnTo>
                  <a:lnTo>
                    <a:pt x="1050" y="162"/>
                  </a:lnTo>
                  <a:lnTo>
                    <a:pt x="1082" y="192"/>
                  </a:lnTo>
                  <a:lnTo>
                    <a:pt x="1112" y="226"/>
                  </a:lnTo>
                  <a:lnTo>
                    <a:pt x="1140" y="262"/>
                  </a:lnTo>
                  <a:lnTo>
                    <a:pt x="1164" y="298"/>
                  </a:lnTo>
                  <a:lnTo>
                    <a:pt x="1188" y="338"/>
                  </a:lnTo>
                  <a:lnTo>
                    <a:pt x="1206" y="378"/>
                  </a:lnTo>
                  <a:lnTo>
                    <a:pt x="1224" y="420"/>
                  </a:lnTo>
                  <a:lnTo>
                    <a:pt x="1236" y="462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06" y="528"/>
                  </a:lnTo>
                  <a:lnTo>
                    <a:pt x="1164" y="552"/>
                  </a:lnTo>
                  <a:lnTo>
                    <a:pt x="1124" y="578"/>
                  </a:lnTo>
                  <a:lnTo>
                    <a:pt x="1086" y="608"/>
                  </a:lnTo>
                  <a:lnTo>
                    <a:pt x="1050" y="638"/>
                  </a:lnTo>
                  <a:lnTo>
                    <a:pt x="1014" y="670"/>
                  </a:lnTo>
                  <a:lnTo>
                    <a:pt x="982" y="706"/>
                  </a:lnTo>
                  <a:lnTo>
                    <a:pt x="950" y="742"/>
                  </a:lnTo>
                  <a:lnTo>
                    <a:pt x="920" y="780"/>
                  </a:lnTo>
                  <a:lnTo>
                    <a:pt x="894" y="820"/>
                  </a:lnTo>
                  <a:lnTo>
                    <a:pt x="868" y="862"/>
                  </a:lnTo>
                  <a:lnTo>
                    <a:pt x="846" y="906"/>
                  </a:lnTo>
                  <a:lnTo>
                    <a:pt x="826" y="952"/>
                  </a:lnTo>
                  <a:lnTo>
                    <a:pt x="808" y="998"/>
                  </a:lnTo>
                  <a:lnTo>
                    <a:pt x="792" y="1046"/>
                  </a:lnTo>
                  <a:lnTo>
                    <a:pt x="780" y="1096"/>
                  </a:lnTo>
                  <a:lnTo>
                    <a:pt x="780" y="1096"/>
                  </a:lnTo>
                  <a:lnTo>
                    <a:pt x="770" y="1140"/>
                  </a:lnTo>
                  <a:lnTo>
                    <a:pt x="764" y="1184"/>
                  </a:lnTo>
                  <a:lnTo>
                    <a:pt x="760" y="1226"/>
                  </a:lnTo>
                  <a:lnTo>
                    <a:pt x="758" y="1270"/>
                  </a:lnTo>
                  <a:lnTo>
                    <a:pt x="760" y="1312"/>
                  </a:lnTo>
                  <a:lnTo>
                    <a:pt x="762" y="1354"/>
                  </a:lnTo>
                  <a:lnTo>
                    <a:pt x="766" y="1396"/>
                  </a:lnTo>
                  <a:lnTo>
                    <a:pt x="772" y="1438"/>
                  </a:lnTo>
                  <a:lnTo>
                    <a:pt x="782" y="1480"/>
                  </a:lnTo>
                  <a:lnTo>
                    <a:pt x="792" y="1520"/>
                  </a:lnTo>
                  <a:lnTo>
                    <a:pt x="804" y="1560"/>
                  </a:lnTo>
                  <a:lnTo>
                    <a:pt x="818" y="1598"/>
                  </a:lnTo>
                  <a:lnTo>
                    <a:pt x="834" y="1636"/>
                  </a:lnTo>
                  <a:lnTo>
                    <a:pt x="852" y="1674"/>
                  </a:lnTo>
                  <a:lnTo>
                    <a:pt x="872" y="1710"/>
                  </a:lnTo>
                  <a:lnTo>
                    <a:pt x="894" y="1746"/>
                  </a:lnTo>
                  <a:lnTo>
                    <a:pt x="916" y="1780"/>
                  </a:lnTo>
                  <a:lnTo>
                    <a:pt x="942" y="1814"/>
                  </a:lnTo>
                  <a:lnTo>
                    <a:pt x="968" y="1846"/>
                  </a:lnTo>
                  <a:lnTo>
                    <a:pt x="996" y="1876"/>
                  </a:lnTo>
                  <a:lnTo>
                    <a:pt x="1024" y="1906"/>
                  </a:lnTo>
                  <a:lnTo>
                    <a:pt x="1056" y="1934"/>
                  </a:lnTo>
                  <a:lnTo>
                    <a:pt x="1088" y="1960"/>
                  </a:lnTo>
                  <a:lnTo>
                    <a:pt x="1120" y="1986"/>
                  </a:lnTo>
                  <a:lnTo>
                    <a:pt x="1156" y="2008"/>
                  </a:lnTo>
                  <a:lnTo>
                    <a:pt x="1192" y="2030"/>
                  </a:lnTo>
                  <a:lnTo>
                    <a:pt x="1230" y="2050"/>
                  </a:lnTo>
                  <a:lnTo>
                    <a:pt x="1268" y="2070"/>
                  </a:lnTo>
                  <a:lnTo>
                    <a:pt x="1308" y="2086"/>
                  </a:lnTo>
                  <a:lnTo>
                    <a:pt x="1348" y="2100"/>
                  </a:lnTo>
                  <a:lnTo>
                    <a:pt x="1390" y="2114"/>
                  </a:lnTo>
                  <a:lnTo>
                    <a:pt x="1434" y="2124"/>
                  </a:lnTo>
                  <a:lnTo>
                    <a:pt x="1434" y="2124"/>
                  </a:lnTo>
                  <a:lnTo>
                    <a:pt x="1466" y="2130"/>
                  </a:lnTo>
                  <a:lnTo>
                    <a:pt x="1498" y="2136"/>
                  </a:lnTo>
                  <a:lnTo>
                    <a:pt x="1530" y="2140"/>
                  </a:lnTo>
                  <a:lnTo>
                    <a:pt x="1562" y="2142"/>
                  </a:lnTo>
                  <a:lnTo>
                    <a:pt x="1626" y="2144"/>
                  </a:lnTo>
                  <a:lnTo>
                    <a:pt x="1690" y="2142"/>
                  </a:lnTo>
                  <a:lnTo>
                    <a:pt x="1690" y="2142"/>
                  </a:lnTo>
                  <a:lnTo>
                    <a:pt x="1658" y="2156"/>
                  </a:lnTo>
                  <a:lnTo>
                    <a:pt x="1626" y="2170"/>
                  </a:lnTo>
                  <a:lnTo>
                    <a:pt x="1592" y="2182"/>
                  </a:lnTo>
                  <a:lnTo>
                    <a:pt x="1560" y="2192"/>
                  </a:lnTo>
                  <a:lnTo>
                    <a:pt x="1526" y="2200"/>
                  </a:lnTo>
                  <a:lnTo>
                    <a:pt x="1490" y="2208"/>
                  </a:lnTo>
                  <a:lnTo>
                    <a:pt x="1456" y="2214"/>
                  </a:lnTo>
                  <a:lnTo>
                    <a:pt x="1422" y="2220"/>
                  </a:lnTo>
                  <a:lnTo>
                    <a:pt x="1386" y="2224"/>
                  </a:lnTo>
                  <a:lnTo>
                    <a:pt x="1350" y="2226"/>
                  </a:lnTo>
                  <a:lnTo>
                    <a:pt x="1314" y="2226"/>
                  </a:lnTo>
                  <a:lnTo>
                    <a:pt x="1278" y="2226"/>
                  </a:lnTo>
                  <a:lnTo>
                    <a:pt x="1242" y="2222"/>
                  </a:lnTo>
                  <a:lnTo>
                    <a:pt x="1204" y="2218"/>
                  </a:lnTo>
                  <a:lnTo>
                    <a:pt x="1168" y="2212"/>
                  </a:lnTo>
                  <a:lnTo>
                    <a:pt x="1132" y="2206"/>
                  </a:lnTo>
                  <a:lnTo>
                    <a:pt x="1132" y="22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1 Título"/>
            <p:cNvSpPr txBox="1">
              <a:spLocks/>
            </p:cNvSpPr>
            <p:nvPr/>
          </p:nvSpPr>
          <p:spPr>
            <a:xfrm>
              <a:off x="3920681" y="1331129"/>
              <a:ext cx="1668251" cy="88181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marL="0" marR="0" lvl="0" indent="0" algn="ctr" defTabSz="102393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ea typeface="+mj-ea"/>
                  <a:cs typeface="+mj-cs"/>
                </a:rPr>
                <a:t>Objective 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j-ea"/>
                <a:cs typeface="+mj-cs"/>
              </a:endParaRPr>
            </a:p>
          </p:txBody>
        </p:sp>
        <p:sp>
          <p:nvSpPr>
            <p:cNvPr id="29" name="1 Título"/>
            <p:cNvSpPr txBox="1">
              <a:spLocks/>
            </p:cNvSpPr>
            <p:nvPr/>
          </p:nvSpPr>
          <p:spPr>
            <a:xfrm>
              <a:off x="6299080" y="1287517"/>
              <a:ext cx="1816781" cy="52776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+mj-ea"/>
                  <a:cs typeface="+mj-cs"/>
                </a:rPr>
                <a:t>Objective 2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+mj-ea"/>
                <a:cs typeface="+mj-cs"/>
              </a:endParaRPr>
            </a:p>
          </p:txBody>
        </p:sp>
        <p:sp>
          <p:nvSpPr>
            <p:cNvPr id="30" name="1 Título"/>
            <p:cNvSpPr txBox="1">
              <a:spLocks/>
            </p:cNvSpPr>
            <p:nvPr/>
          </p:nvSpPr>
          <p:spPr>
            <a:xfrm>
              <a:off x="7426135" y="3368697"/>
              <a:ext cx="1479061" cy="89907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Objective 3</a:t>
              </a:r>
              <a:endParaRPr 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1" name="1 Título"/>
            <p:cNvSpPr txBox="1">
              <a:spLocks/>
            </p:cNvSpPr>
            <p:nvPr/>
          </p:nvSpPr>
          <p:spPr>
            <a:xfrm>
              <a:off x="5430148" y="5032981"/>
              <a:ext cx="1539489" cy="88181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Objective 4</a:t>
              </a:r>
              <a:endParaRPr 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2" name="1 Título"/>
            <p:cNvSpPr txBox="1">
              <a:spLocks/>
            </p:cNvSpPr>
            <p:nvPr/>
          </p:nvSpPr>
          <p:spPr>
            <a:xfrm>
              <a:off x="3286804" y="3796109"/>
              <a:ext cx="1964045" cy="440905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Objective 5</a:t>
              </a:r>
              <a:endParaRPr 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3" name="1 Título"/>
            <p:cNvSpPr txBox="1">
              <a:spLocks/>
            </p:cNvSpPr>
            <p:nvPr/>
          </p:nvSpPr>
          <p:spPr>
            <a:xfrm>
              <a:off x="5384643" y="2959657"/>
              <a:ext cx="1539489" cy="88181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marL="0" marR="0" lvl="0" indent="0" algn="ctr" defTabSz="102393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300" b="1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Objectives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j-ea"/>
                <a:cs typeface="+mj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49"/>
            <a:ext cx="4969500" cy="99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MATERIAL and METHODS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0280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b="1" dirty="0"/>
              <a:t>Materials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define materials used. In brief.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Materials and Methods</a:t>
            </a:r>
            <a:endParaRPr dirty="0"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b="1" dirty="0"/>
              <a:t>Methods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define, in brief, the methods used.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" name="Picture 6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49"/>
            <a:ext cx="4969500" cy="99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RESULTS and DISCUSSION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135615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223</Words>
  <Application>Microsoft Office PowerPoint</Application>
  <PresentationFormat>On-screen Show (16:9)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Barlow</vt:lpstr>
      <vt:lpstr>Barlow Light</vt:lpstr>
      <vt:lpstr>Barlow Medium</vt:lpstr>
      <vt:lpstr>Barlow SemiBold</vt:lpstr>
      <vt:lpstr>Calibri</vt:lpstr>
      <vt:lpstr>Cambria</vt:lpstr>
      <vt:lpstr>Roboto</vt:lpstr>
      <vt:lpstr>Rodoto</vt:lpstr>
      <vt:lpstr>Caius template</vt:lpstr>
      <vt:lpstr>Presentation Title</vt:lpstr>
      <vt:lpstr>Agenda of the presentation</vt:lpstr>
      <vt:lpstr>INTRODUCTION</vt:lpstr>
      <vt:lpstr>Introduction content</vt:lpstr>
      <vt:lpstr>OBJECTIVES</vt:lpstr>
      <vt:lpstr>The concept</vt:lpstr>
      <vt:lpstr>MATERIAL and METHODS</vt:lpstr>
      <vt:lpstr>Materials and Methods</vt:lpstr>
      <vt:lpstr>RESULTS and DISCUSSION</vt:lpstr>
      <vt:lpstr>RESULTS and DISCUSSION</vt:lpstr>
      <vt:lpstr>CONCLUSION and PERSPECTIVES</vt:lpstr>
      <vt:lpstr>Please conclude  - max 2 slides</vt:lpstr>
      <vt:lpstr>Thanks!</vt:lpstr>
      <vt:lpstr>Acknowledgment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Nico</dc:creator>
  <cp:lastModifiedBy>Leontina Grigore Gurgu</cp:lastModifiedBy>
  <cp:revision>11</cp:revision>
  <dcterms:modified xsi:type="dcterms:W3CDTF">2021-04-03T14:46:54Z</dcterms:modified>
</cp:coreProperties>
</file>